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slideLayouts/slideLayout1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4"/>
    <p:sldMasterId id="2147483680" r:id="rId5"/>
    <p:sldMasterId id="2147483682" r:id="rId6"/>
    <p:sldMasterId id="2147483684" r:id="rId7"/>
  </p:sldMasterIdLst>
  <p:notesMasterIdLst>
    <p:notesMasterId r:id="rId86"/>
  </p:notesMasterIdLst>
  <p:sldIdLst>
    <p:sldId id="256" r:id="rId8"/>
    <p:sldId id="258" r:id="rId9"/>
    <p:sldId id="412" r:id="rId10"/>
    <p:sldId id="401" r:id="rId11"/>
    <p:sldId id="402" r:id="rId12"/>
    <p:sldId id="391" r:id="rId13"/>
    <p:sldId id="403" r:id="rId14"/>
    <p:sldId id="404" r:id="rId15"/>
    <p:sldId id="405" r:id="rId16"/>
    <p:sldId id="406" r:id="rId17"/>
    <p:sldId id="407" r:id="rId18"/>
    <p:sldId id="409" r:id="rId19"/>
    <p:sldId id="408" r:id="rId20"/>
    <p:sldId id="410" r:id="rId21"/>
    <p:sldId id="411" r:id="rId22"/>
    <p:sldId id="269" r:id="rId23"/>
    <p:sldId id="270" r:id="rId24"/>
    <p:sldId id="266" r:id="rId25"/>
    <p:sldId id="357" r:id="rId26"/>
    <p:sldId id="317" r:id="rId27"/>
    <p:sldId id="310" r:id="rId28"/>
    <p:sldId id="307" r:id="rId29"/>
    <p:sldId id="305" r:id="rId30"/>
    <p:sldId id="374" r:id="rId31"/>
    <p:sldId id="373" r:id="rId32"/>
    <p:sldId id="375" r:id="rId33"/>
    <p:sldId id="376" r:id="rId34"/>
    <p:sldId id="377" r:id="rId35"/>
    <p:sldId id="378" r:id="rId36"/>
    <p:sldId id="379" r:id="rId37"/>
    <p:sldId id="313" r:id="rId38"/>
    <p:sldId id="380" r:id="rId39"/>
    <p:sldId id="381" r:id="rId40"/>
    <p:sldId id="382" r:id="rId41"/>
    <p:sldId id="383" r:id="rId42"/>
    <p:sldId id="384" r:id="rId43"/>
    <p:sldId id="385" r:id="rId44"/>
    <p:sldId id="386" r:id="rId45"/>
    <p:sldId id="387" r:id="rId46"/>
    <p:sldId id="388" r:id="rId47"/>
    <p:sldId id="389" r:id="rId48"/>
    <p:sldId id="413" r:id="rId49"/>
    <p:sldId id="392" r:id="rId50"/>
    <p:sldId id="393" r:id="rId51"/>
    <p:sldId id="394" r:id="rId52"/>
    <p:sldId id="395" r:id="rId53"/>
    <p:sldId id="396" r:id="rId54"/>
    <p:sldId id="397" r:id="rId55"/>
    <p:sldId id="398" r:id="rId56"/>
    <p:sldId id="399" r:id="rId57"/>
    <p:sldId id="400" r:id="rId58"/>
    <p:sldId id="414" r:id="rId59"/>
    <p:sldId id="415" r:id="rId60"/>
    <p:sldId id="416" r:id="rId61"/>
    <p:sldId id="417" r:id="rId62"/>
    <p:sldId id="418" r:id="rId63"/>
    <p:sldId id="419" r:id="rId64"/>
    <p:sldId id="420" r:id="rId65"/>
    <p:sldId id="421" r:id="rId66"/>
    <p:sldId id="422" r:id="rId67"/>
    <p:sldId id="423" r:id="rId68"/>
    <p:sldId id="345" r:id="rId69"/>
    <p:sldId id="424" r:id="rId70"/>
    <p:sldId id="425" r:id="rId71"/>
    <p:sldId id="426" r:id="rId72"/>
    <p:sldId id="427" r:id="rId73"/>
    <p:sldId id="428" r:id="rId74"/>
    <p:sldId id="429" r:id="rId75"/>
    <p:sldId id="430" r:id="rId76"/>
    <p:sldId id="431" r:id="rId77"/>
    <p:sldId id="432" r:id="rId78"/>
    <p:sldId id="433" r:id="rId79"/>
    <p:sldId id="434" r:id="rId80"/>
    <p:sldId id="435" r:id="rId81"/>
    <p:sldId id="436" r:id="rId82"/>
    <p:sldId id="437" r:id="rId83"/>
    <p:sldId id="438" r:id="rId84"/>
    <p:sldId id="273" r:id="rId8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15E1C5C-A5A0-493F-9BEE-A435B919F3FD}">
          <p14:sldIdLst>
            <p14:sldId id="256"/>
            <p14:sldId id="258"/>
            <p14:sldId id="412"/>
            <p14:sldId id="401"/>
            <p14:sldId id="402"/>
            <p14:sldId id="391"/>
            <p14:sldId id="403"/>
            <p14:sldId id="404"/>
            <p14:sldId id="405"/>
            <p14:sldId id="406"/>
            <p14:sldId id="407"/>
            <p14:sldId id="409"/>
            <p14:sldId id="408"/>
            <p14:sldId id="410"/>
            <p14:sldId id="411"/>
          </p14:sldIdLst>
        </p14:section>
        <p14:section name="Intro" id="{3FD313D0-434F-4684-AE95-01139A4018FC}">
          <p14:sldIdLst>
            <p14:sldId id="269"/>
            <p14:sldId id="270"/>
            <p14:sldId id="266"/>
            <p14:sldId id="357"/>
          </p14:sldIdLst>
        </p14:section>
        <p14:section name="Performance" id="{53F78F4C-88E9-42C8-8AE6-03D9858EFE35}">
          <p14:sldIdLst>
            <p14:sldId id="317"/>
            <p14:sldId id="310"/>
            <p14:sldId id="307"/>
            <p14:sldId id="305"/>
            <p14:sldId id="374"/>
            <p14:sldId id="373"/>
            <p14:sldId id="375"/>
            <p14:sldId id="376"/>
            <p14:sldId id="377"/>
            <p14:sldId id="378"/>
            <p14:sldId id="379"/>
            <p14:sldId id="313"/>
            <p14:sldId id="380"/>
            <p14:sldId id="381"/>
            <p14:sldId id="382"/>
            <p14:sldId id="383"/>
            <p14:sldId id="384"/>
            <p14:sldId id="385"/>
            <p14:sldId id="386"/>
            <p14:sldId id="387"/>
            <p14:sldId id="388"/>
            <p14:sldId id="389"/>
            <p14:sldId id="413"/>
            <p14:sldId id="392"/>
            <p14:sldId id="393"/>
            <p14:sldId id="394"/>
            <p14:sldId id="395"/>
            <p14:sldId id="396"/>
            <p14:sldId id="397"/>
            <p14:sldId id="398"/>
            <p14:sldId id="399"/>
            <p14:sldId id="400"/>
            <p14:sldId id="414"/>
          </p14:sldIdLst>
        </p14:section>
        <p14:section name="Accessiblity" id="{D07C57CC-74DE-4B42-8881-B0F3E687D581}">
          <p14:sldIdLst>
            <p14:sldId id="415"/>
            <p14:sldId id="416"/>
            <p14:sldId id="417"/>
            <p14:sldId id="418"/>
            <p14:sldId id="419"/>
            <p14:sldId id="420"/>
            <p14:sldId id="421"/>
            <p14:sldId id="422"/>
            <p14:sldId id="423"/>
            <p14:sldId id="345"/>
            <p14:sldId id="424"/>
            <p14:sldId id="425"/>
            <p14:sldId id="426"/>
            <p14:sldId id="427"/>
            <p14:sldId id="428"/>
            <p14:sldId id="429"/>
            <p14:sldId id="430"/>
            <p14:sldId id="431"/>
            <p14:sldId id="432"/>
            <p14:sldId id="433"/>
            <p14:sldId id="434"/>
            <p14:sldId id="435"/>
            <p14:sldId id="436"/>
            <p14:sldId id="437"/>
            <p14:sldId id="438"/>
            <p14:sldId id="273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ay Glasheen" initials="RG" lastIdx="1" clrIdx="0">
    <p:extLst>
      <p:ext uri="{19B8F6BF-5375-455C-9EA6-DF929625EA0E}">
        <p15:presenceInfo xmlns:p15="http://schemas.microsoft.com/office/powerpoint/2012/main" userId="S::rglasheen@brightwork.com::785f7a1a-8d11-4bab-9525-84d3cd0677d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4713"/>
    <a:srgbClr val="D0DBFF"/>
    <a:srgbClr val="002B49"/>
    <a:srgbClr val="FF4D00"/>
    <a:srgbClr val="00E2FF"/>
    <a:srgbClr val="00F69B"/>
    <a:srgbClr val="8533A1"/>
    <a:srgbClr val="B2AFC4"/>
    <a:srgbClr val="1ECAD3"/>
    <a:srgbClr val="2B65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F3E294D-B6BE-42E0-85CB-71ADCE3BB1C8}" v="4" dt="2023-11-27T07:29:32.56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348" autoAdjust="0"/>
    <p:restoredTop sz="78367" autoAdjust="0"/>
  </p:normalViewPr>
  <p:slideViewPr>
    <p:cSldViewPr snapToGrid="0">
      <p:cViewPr varScale="1">
        <p:scale>
          <a:sx n="52" d="100"/>
          <a:sy n="52" d="100"/>
        </p:scale>
        <p:origin x="271" y="41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-3041"/>
    </p:cViewPr>
  </p:sorterViewPr>
  <p:notesViewPr>
    <p:cSldViewPr snapToGrid="0" showGuides="1">
      <p:cViewPr varScale="1">
        <p:scale>
          <a:sx n="94" d="100"/>
          <a:sy n="94" d="100"/>
        </p:scale>
        <p:origin x="3752" y="1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9.xml"/><Relationship Id="rId21" Type="http://schemas.openxmlformats.org/officeDocument/2006/relationships/slide" Target="slides/slide14.xml"/><Relationship Id="rId42" Type="http://schemas.openxmlformats.org/officeDocument/2006/relationships/slide" Target="slides/slide35.xml"/><Relationship Id="rId47" Type="http://schemas.openxmlformats.org/officeDocument/2006/relationships/slide" Target="slides/slide40.xml"/><Relationship Id="rId63" Type="http://schemas.openxmlformats.org/officeDocument/2006/relationships/slide" Target="slides/slide56.xml"/><Relationship Id="rId68" Type="http://schemas.openxmlformats.org/officeDocument/2006/relationships/slide" Target="slides/slide61.xml"/><Relationship Id="rId84" Type="http://schemas.openxmlformats.org/officeDocument/2006/relationships/slide" Target="slides/slide77.xml"/><Relationship Id="rId89" Type="http://schemas.openxmlformats.org/officeDocument/2006/relationships/viewProps" Target="viewProps.xml"/><Relationship Id="rId16" Type="http://schemas.openxmlformats.org/officeDocument/2006/relationships/slide" Target="slides/slide9.xml"/><Relationship Id="rId11" Type="http://schemas.openxmlformats.org/officeDocument/2006/relationships/slide" Target="slides/slide4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53" Type="http://schemas.openxmlformats.org/officeDocument/2006/relationships/slide" Target="slides/slide46.xml"/><Relationship Id="rId58" Type="http://schemas.openxmlformats.org/officeDocument/2006/relationships/slide" Target="slides/slide51.xml"/><Relationship Id="rId74" Type="http://schemas.openxmlformats.org/officeDocument/2006/relationships/slide" Target="slides/slide67.xml"/><Relationship Id="rId79" Type="http://schemas.openxmlformats.org/officeDocument/2006/relationships/slide" Target="slides/slide72.xml"/><Relationship Id="rId5" Type="http://schemas.openxmlformats.org/officeDocument/2006/relationships/slideMaster" Target="slideMasters/slideMaster2.xml"/><Relationship Id="rId90" Type="http://schemas.openxmlformats.org/officeDocument/2006/relationships/theme" Target="theme/theme1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43" Type="http://schemas.openxmlformats.org/officeDocument/2006/relationships/slide" Target="slides/slide36.xml"/><Relationship Id="rId48" Type="http://schemas.openxmlformats.org/officeDocument/2006/relationships/slide" Target="slides/slide41.xml"/><Relationship Id="rId64" Type="http://schemas.openxmlformats.org/officeDocument/2006/relationships/slide" Target="slides/slide57.xml"/><Relationship Id="rId69" Type="http://schemas.openxmlformats.org/officeDocument/2006/relationships/slide" Target="slides/slide62.xml"/><Relationship Id="rId8" Type="http://schemas.openxmlformats.org/officeDocument/2006/relationships/slide" Target="slides/slide1.xml"/><Relationship Id="rId51" Type="http://schemas.openxmlformats.org/officeDocument/2006/relationships/slide" Target="slides/slide44.xml"/><Relationship Id="rId72" Type="http://schemas.openxmlformats.org/officeDocument/2006/relationships/slide" Target="slides/slide65.xml"/><Relationship Id="rId80" Type="http://schemas.openxmlformats.org/officeDocument/2006/relationships/slide" Target="slides/slide73.xml"/><Relationship Id="rId85" Type="http://schemas.openxmlformats.org/officeDocument/2006/relationships/slide" Target="slides/slide78.xml"/><Relationship Id="rId93" Type="http://schemas.microsoft.com/office/2015/10/relationships/revisionInfo" Target="revisionInfo.xml"/><Relationship Id="rId3" Type="http://schemas.openxmlformats.org/officeDocument/2006/relationships/customXml" Target="../customXml/item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slide" Target="slides/slide39.xml"/><Relationship Id="rId59" Type="http://schemas.openxmlformats.org/officeDocument/2006/relationships/slide" Target="slides/slide52.xml"/><Relationship Id="rId67" Type="http://schemas.openxmlformats.org/officeDocument/2006/relationships/slide" Target="slides/slide60.xml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54" Type="http://schemas.openxmlformats.org/officeDocument/2006/relationships/slide" Target="slides/slide47.xml"/><Relationship Id="rId62" Type="http://schemas.openxmlformats.org/officeDocument/2006/relationships/slide" Target="slides/slide55.xml"/><Relationship Id="rId70" Type="http://schemas.openxmlformats.org/officeDocument/2006/relationships/slide" Target="slides/slide63.xml"/><Relationship Id="rId75" Type="http://schemas.openxmlformats.org/officeDocument/2006/relationships/slide" Target="slides/slide68.xml"/><Relationship Id="rId83" Type="http://schemas.openxmlformats.org/officeDocument/2006/relationships/slide" Target="slides/slide76.xml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slide" Target="slides/slide42.xml"/><Relationship Id="rId57" Type="http://schemas.openxmlformats.org/officeDocument/2006/relationships/slide" Target="slides/slide50.xml"/><Relationship Id="rId10" Type="http://schemas.openxmlformats.org/officeDocument/2006/relationships/slide" Target="slides/slide3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openxmlformats.org/officeDocument/2006/relationships/slide" Target="slides/slide45.xml"/><Relationship Id="rId60" Type="http://schemas.openxmlformats.org/officeDocument/2006/relationships/slide" Target="slides/slide53.xml"/><Relationship Id="rId65" Type="http://schemas.openxmlformats.org/officeDocument/2006/relationships/slide" Target="slides/slide58.xml"/><Relationship Id="rId73" Type="http://schemas.openxmlformats.org/officeDocument/2006/relationships/slide" Target="slides/slide66.xml"/><Relationship Id="rId78" Type="http://schemas.openxmlformats.org/officeDocument/2006/relationships/slide" Target="slides/slide71.xml"/><Relationship Id="rId81" Type="http://schemas.openxmlformats.org/officeDocument/2006/relationships/slide" Target="slides/slide74.xml"/><Relationship Id="rId86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39" Type="http://schemas.openxmlformats.org/officeDocument/2006/relationships/slide" Target="slides/slide32.xml"/><Relationship Id="rId34" Type="http://schemas.openxmlformats.org/officeDocument/2006/relationships/slide" Target="slides/slide27.xml"/><Relationship Id="rId50" Type="http://schemas.openxmlformats.org/officeDocument/2006/relationships/slide" Target="slides/slide43.xml"/><Relationship Id="rId55" Type="http://schemas.openxmlformats.org/officeDocument/2006/relationships/slide" Target="slides/slide48.xml"/><Relationship Id="rId76" Type="http://schemas.openxmlformats.org/officeDocument/2006/relationships/slide" Target="slides/slide69.xml"/><Relationship Id="rId7" Type="http://schemas.openxmlformats.org/officeDocument/2006/relationships/slideMaster" Target="slideMasters/slideMaster4.xml"/><Relationship Id="rId71" Type="http://schemas.openxmlformats.org/officeDocument/2006/relationships/slide" Target="slides/slide64.xml"/><Relationship Id="rId92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29" Type="http://schemas.openxmlformats.org/officeDocument/2006/relationships/slide" Target="slides/slide22.xml"/><Relationship Id="rId24" Type="http://schemas.openxmlformats.org/officeDocument/2006/relationships/slide" Target="slides/slide17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66" Type="http://schemas.openxmlformats.org/officeDocument/2006/relationships/slide" Target="slides/slide59.xml"/><Relationship Id="rId87" Type="http://schemas.openxmlformats.org/officeDocument/2006/relationships/commentAuthors" Target="commentAuthors.xml"/><Relationship Id="rId61" Type="http://schemas.openxmlformats.org/officeDocument/2006/relationships/slide" Target="slides/slide54.xml"/><Relationship Id="rId82" Type="http://schemas.openxmlformats.org/officeDocument/2006/relationships/slide" Target="slides/slide75.xml"/><Relationship Id="rId19" Type="http://schemas.openxmlformats.org/officeDocument/2006/relationships/slide" Target="slides/slide12.xml"/><Relationship Id="rId14" Type="http://schemas.openxmlformats.org/officeDocument/2006/relationships/slide" Target="slides/slide7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56" Type="http://schemas.openxmlformats.org/officeDocument/2006/relationships/slide" Target="slides/slide49.xml"/><Relationship Id="rId77" Type="http://schemas.openxmlformats.org/officeDocument/2006/relationships/slide" Target="slides/slide7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ise Freese" userId="1e458a82179dfac0" providerId="LiveId" clId="{7F3E294D-B6BE-42E0-85CB-71ADCE3BB1C8}"/>
    <pc:docChg chg="undo custSel addSld delSld modSld sldOrd modMainMaster modSection">
      <pc:chgData name="Luise Freese" userId="1e458a82179dfac0" providerId="LiveId" clId="{7F3E294D-B6BE-42E0-85CB-71ADCE3BB1C8}" dt="2023-11-27T10:36:41.772" v="533" actId="20577"/>
      <pc:docMkLst>
        <pc:docMk/>
      </pc:docMkLst>
      <pc:sldChg chg="delSp add del mod">
        <pc:chgData name="Luise Freese" userId="1e458a82179dfac0" providerId="LiveId" clId="{7F3E294D-B6BE-42E0-85CB-71ADCE3BB1C8}" dt="2023-11-19T12:33:04.529" v="34" actId="47"/>
        <pc:sldMkLst>
          <pc:docMk/>
          <pc:sldMk cId="2299406603" sldId="257"/>
        </pc:sldMkLst>
        <pc:picChg chg="del">
          <ac:chgData name="Luise Freese" userId="1e458a82179dfac0" providerId="LiveId" clId="{7F3E294D-B6BE-42E0-85CB-71ADCE3BB1C8}" dt="2023-11-19T12:30:46.524" v="14" actId="478"/>
          <ac:picMkLst>
            <pc:docMk/>
            <pc:sldMk cId="2299406603" sldId="257"/>
            <ac:picMk id="29" creationId="{032FA67F-5CC6-88A4-BB04-F1C4DF2C1B5A}"/>
          </ac:picMkLst>
        </pc:picChg>
        <pc:picChg chg="del">
          <ac:chgData name="Luise Freese" userId="1e458a82179dfac0" providerId="LiveId" clId="{7F3E294D-B6BE-42E0-85CB-71ADCE3BB1C8}" dt="2023-11-19T12:30:44.788" v="13" actId="478"/>
          <ac:picMkLst>
            <pc:docMk/>
            <pc:sldMk cId="2299406603" sldId="257"/>
            <ac:picMk id="31" creationId="{6E1D53E8-3CA2-A86D-D708-A95646F1CC39}"/>
          </ac:picMkLst>
        </pc:picChg>
        <pc:picChg chg="del">
          <ac:chgData name="Luise Freese" userId="1e458a82179dfac0" providerId="LiveId" clId="{7F3E294D-B6BE-42E0-85CB-71ADCE3BB1C8}" dt="2023-11-19T12:30:42.765" v="12" actId="478"/>
          <ac:picMkLst>
            <pc:docMk/>
            <pc:sldMk cId="2299406603" sldId="257"/>
            <ac:picMk id="33" creationId="{9F2DBC68-17CA-32D5-9A16-D60FDEAE0ADC}"/>
          </ac:picMkLst>
        </pc:picChg>
      </pc:sldChg>
      <pc:sldChg chg="addSp delSp modSp mod ord">
        <pc:chgData name="Luise Freese" userId="1e458a82179dfac0" providerId="LiveId" clId="{7F3E294D-B6BE-42E0-85CB-71ADCE3BB1C8}" dt="2023-11-19T12:49:00.648" v="476" actId="14100"/>
        <pc:sldMkLst>
          <pc:docMk/>
          <pc:sldMk cId="350046711" sldId="258"/>
        </pc:sldMkLst>
        <pc:spChg chg="mod">
          <ac:chgData name="Luise Freese" userId="1e458a82179dfac0" providerId="LiveId" clId="{7F3E294D-B6BE-42E0-85CB-71ADCE3BB1C8}" dt="2023-11-19T12:49:00.648" v="476" actId="14100"/>
          <ac:spMkLst>
            <pc:docMk/>
            <pc:sldMk cId="350046711" sldId="258"/>
            <ac:spMk id="2" creationId="{AF9FE7F2-7594-C345-99E2-801E68C39CBF}"/>
          </ac:spMkLst>
        </pc:spChg>
        <pc:spChg chg="mod">
          <ac:chgData name="Luise Freese" userId="1e458a82179dfac0" providerId="LiveId" clId="{7F3E294D-B6BE-42E0-85CB-71ADCE3BB1C8}" dt="2023-11-19T12:47:58.819" v="423" actId="1076"/>
          <ac:spMkLst>
            <pc:docMk/>
            <pc:sldMk cId="350046711" sldId="258"/>
            <ac:spMk id="3" creationId="{43EEEF1E-D858-9C47-9A95-2D236BFD2F31}"/>
          </ac:spMkLst>
        </pc:spChg>
        <pc:spChg chg="mod">
          <ac:chgData name="Luise Freese" userId="1e458a82179dfac0" providerId="LiveId" clId="{7F3E294D-B6BE-42E0-85CB-71ADCE3BB1C8}" dt="2023-11-19T12:48:36.634" v="467" actId="1076"/>
          <ac:spMkLst>
            <pc:docMk/>
            <pc:sldMk cId="350046711" sldId="258"/>
            <ac:spMk id="4" creationId="{12D3891A-AA58-D14F-909B-BF581581CD69}"/>
          </ac:spMkLst>
        </pc:spChg>
        <pc:spChg chg="del">
          <ac:chgData name="Luise Freese" userId="1e458a82179dfac0" providerId="LiveId" clId="{7F3E294D-B6BE-42E0-85CB-71ADCE3BB1C8}" dt="2023-11-19T12:47:08.761" v="390" actId="478"/>
          <ac:spMkLst>
            <pc:docMk/>
            <pc:sldMk cId="350046711" sldId="258"/>
            <ac:spMk id="7" creationId="{107F331A-088A-5E4B-ADDD-52C41D93C27C}"/>
          </ac:spMkLst>
        </pc:spChg>
        <pc:spChg chg="add mod">
          <ac:chgData name="Luise Freese" userId="1e458a82179dfac0" providerId="LiveId" clId="{7F3E294D-B6BE-42E0-85CB-71ADCE3BB1C8}" dt="2023-11-19T12:48:02.837" v="424" actId="1076"/>
          <ac:spMkLst>
            <pc:docMk/>
            <pc:sldMk cId="350046711" sldId="258"/>
            <ac:spMk id="9" creationId="{DFFBB43F-508E-E47B-3AE4-C24AA93CA2AF}"/>
          </ac:spMkLst>
        </pc:spChg>
        <pc:spChg chg="add mod">
          <ac:chgData name="Luise Freese" userId="1e458a82179dfac0" providerId="LiveId" clId="{7F3E294D-B6BE-42E0-85CB-71ADCE3BB1C8}" dt="2023-11-19T12:48:32.755" v="466" actId="1076"/>
          <ac:spMkLst>
            <pc:docMk/>
            <pc:sldMk cId="350046711" sldId="258"/>
            <ac:spMk id="10" creationId="{FCB1F161-E67E-FA41-A275-36288289C963}"/>
          </ac:spMkLst>
        </pc:spChg>
        <pc:picChg chg="add del">
          <ac:chgData name="Luise Freese" userId="1e458a82179dfac0" providerId="LiveId" clId="{7F3E294D-B6BE-42E0-85CB-71ADCE3BB1C8}" dt="2023-11-19T12:30:31.411" v="8"/>
          <ac:picMkLst>
            <pc:docMk/>
            <pc:sldMk cId="350046711" sldId="258"/>
            <ac:picMk id="5" creationId="{009C80AA-B194-EB86-DAD2-2BB123AAE9EA}"/>
          </ac:picMkLst>
        </pc:picChg>
        <pc:picChg chg="add mod">
          <ac:chgData name="Luise Freese" userId="1e458a82179dfac0" providerId="LiveId" clId="{7F3E294D-B6BE-42E0-85CB-71ADCE3BB1C8}" dt="2023-11-19T12:48:06.306" v="425" actId="1076"/>
          <ac:picMkLst>
            <pc:docMk/>
            <pc:sldMk cId="350046711" sldId="258"/>
            <ac:picMk id="6" creationId="{1606065A-EEE7-BF92-ECD7-3C0B72AF0DC8}"/>
          </ac:picMkLst>
        </pc:picChg>
      </pc:sldChg>
      <pc:sldChg chg="delSp add del mod">
        <pc:chgData name="Luise Freese" userId="1e458a82179dfac0" providerId="LiveId" clId="{7F3E294D-B6BE-42E0-85CB-71ADCE3BB1C8}" dt="2023-11-19T12:33:07.051" v="36" actId="47"/>
        <pc:sldMkLst>
          <pc:docMk/>
          <pc:sldMk cId="1290798389" sldId="259"/>
        </pc:sldMkLst>
        <pc:picChg chg="del">
          <ac:chgData name="Luise Freese" userId="1e458a82179dfac0" providerId="LiveId" clId="{7F3E294D-B6BE-42E0-85CB-71ADCE3BB1C8}" dt="2023-11-19T12:32:08.529" v="25" actId="478"/>
          <ac:picMkLst>
            <pc:docMk/>
            <pc:sldMk cId="1290798389" sldId="259"/>
            <ac:picMk id="9" creationId="{224E86BA-B6C9-D736-8DD6-7D56571340D7}"/>
          </ac:picMkLst>
        </pc:picChg>
        <pc:picChg chg="del">
          <ac:chgData name="Luise Freese" userId="1e458a82179dfac0" providerId="LiveId" clId="{7F3E294D-B6BE-42E0-85CB-71ADCE3BB1C8}" dt="2023-11-19T12:32:10.400" v="26" actId="478"/>
          <ac:picMkLst>
            <pc:docMk/>
            <pc:sldMk cId="1290798389" sldId="259"/>
            <ac:picMk id="10" creationId="{58B9F8D3-9B3E-A319-4483-A913A60B230F}"/>
          </ac:picMkLst>
        </pc:picChg>
        <pc:picChg chg="del">
          <ac:chgData name="Luise Freese" userId="1e458a82179dfac0" providerId="LiveId" clId="{7F3E294D-B6BE-42E0-85CB-71ADCE3BB1C8}" dt="2023-11-19T12:32:07.004" v="24" actId="478"/>
          <ac:picMkLst>
            <pc:docMk/>
            <pc:sldMk cId="1290798389" sldId="259"/>
            <ac:picMk id="11" creationId="{662D6055-349B-9F72-9B4D-CFE05E210013}"/>
          </ac:picMkLst>
        </pc:picChg>
      </pc:sldChg>
      <pc:sldChg chg="delSp add del mod">
        <pc:chgData name="Luise Freese" userId="1e458a82179dfac0" providerId="LiveId" clId="{7F3E294D-B6BE-42E0-85CB-71ADCE3BB1C8}" dt="2023-11-19T12:33:08.309" v="37" actId="47"/>
        <pc:sldMkLst>
          <pc:docMk/>
          <pc:sldMk cId="3504858150" sldId="260"/>
        </pc:sldMkLst>
        <pc:spChg chg="del">
          <ac:chgData name="Luise Freese" userId="1e458a82179dfac0" providerId="LiveId" clId="{7F3E294D-B6BE-42E0-85CB-71ADCE3BB1C8}" dt="2023-11-19T12:32:17.352" v="27" actId="478"/>
          <ac:spMkLst>
            <pc:docMk/>
            <pc:sldMk cId="3504858150" sldId="260"/>
            <ac:spMk id="2" creationId="{EC2AE1AB-8D0A-2382-5923-3ACE99B07B06}"/>
          </ac:spMkLst>
        </pc:spChg>
        <pc:picChg chg="del">
          <ac:chgData name="Luise Freese" userId="1e458a82179dfac0" providerId="LiveId" clId="{7F3E294D-B6BE-42E0-85CB-71ADCE3BB1C8}" dt="2023-11-19T12:32:17.352" v="27" actId="478"/>
          <ac:picMkLst>
            <pc:docMk/>
            <pc:sldMk cId="3504858150" sldId="260"/>
            <ac:picMk id="3" creationId="{FAE6E0D1-904C-ACF7-78CE-C1B7870065FC}"/>
          </ac:picMkLst>
        </pc:picChg>
        <pc:picChg chg="del">
          <ac:chgData name="Luise Freese" userId="1e458a82179dfac0" providerId="LiveId" clId="{7F3E294D-B6BE-42E0-85CB-71ADCE3BB1C8}" dt="2023-11-19T12:32:17.352" v="27" actId="478"/>
          <ac:picMkLst>
            <pc:docMk/>
            <pc:sldMk cId="3504858150" sldId="260"/>
            <ac:picMk id="4" creationId="{2BF76F22-1909-1B5A-6514-2CAADEEE5C3F}"/>
          </ac:picMkLst>
        </pc:picChg>
        <pc:picChg chg="del">
          <ac:chgData name="Luise Freese" userId="1e458a82179dfac0" providerId="LiveId" clId="{7F3E294D-B6BE-42E0-85CB-71ADCE3BB1C8}" dt="2023-11-19T12:32:17.352" v="27" actId="478"/>
          <ac:picMkLst>
            <pc:docMk/>
            <pc:sldMk cId="3504858150" sldId="260"/>
            <ac:picMk id="5" creationId="{1AC2833E-E82D-BD50-EFDF-93868A93DF35}"/>
          </ac:picMkLst>
        </pc:picChg>
        <pc:picChg chg="del">
          <ac:chgData name="Luise Freese" userId="1e458a82179dfac0" providerId="LiveId" clId="{7F3E294D-B6BE-42E0-85CB-71ADCE3BB1C8}" dt="2023-11-19T12:32:17.352" v="27" actId="478"/>
          <ac:picMkLst>
            <pc:docMk/>
            <pc:sldMk cId="3504858150" sldId="260"/>
            <ac:picMk id="6" creationId="{2607693D-4515-F0C0-5328-E5DA3928B87D}"/>
          </ac:picMkLst>
        </pc:picChg>
        <pc:picChg chg="del">
          <ac:chgData name="Luise Freese" userId="1e458a82179dfac0" providerId="LiveId" clId="{7F3E294D-B6BE-42E0-85CB-71ADCE3BB1C8}" dt="2023-11-19T12:32:17.352" v="27" actId="478"/>
          <ac:picMkLst>
            <pc:docMk/>
            <pc:sldMk cId="3504858150" sldId="260"/>
            <ac:picMk id="7" creationId="{E40A6501-885F-53A5-02A6-70ACB3D54F5C}"/>
          </ac:picMkLst>
        </pc:picChg>
        <pc:picChg chg="del">
          <ac:chgData name="Luise Freese" userId="1e458a82179dfac0" providerId="LiveId" clId="{7F3E294D-B6BE-42E0-85CB-71ADCE3BB1C8}" dt="2023-11-19T12:32:17.352" v="27" actId="478"/>
          <ac:picMkLst>
            <pc:docMk/>
            <pc:sldMk cId="3504858150" sldId="260"/>
            <ac:picMk id="8" creationId="{FC9424EC-22A4-4DB8-7CA0-78C6D90D0388}"/>
          </ac:picMkLst>
        </pc:picChg>
      </pc:sldChg>
      <pc:sldChg chg="del">
        <pc:chgData name="Luise Freese" userId="1e458a82179dfac0" providerId="LiveId" clId="{7F3E294D-B6BE-42E0-85CB-71ADCE3BB1C8}" dt="2023-11-19T12:49:17.314" v="480" actId="47"/>
        <pc:sldMkLst>
          <pc:docMk/>
          <pc:sldMk cId="1474078492" sldId="261"/>
        </pc:sldMkLst>
      </pc:sldChg>
      <pc:sldChg chg="del">
        <pc:chgData name="Luise Freese" userId="1e458a82179dfac0" providerId="LiveId" clId="{7F3E294D-B6BE-42E0-85CB-71ADCE3BB1C8}" dt="2023-11-19T12:49:19.450" v="482" actId="47"/>
        <pc:sldMkLst>
          <pc:docMk/>
          <pc:sldMk cId="1157289511" sldId="262"/>
        </pc:sldMkLst>
      </pc:sldChg>
      <pc:sldChg chg="del">
        <pc:chgData name="Luise Freese" userId="1e458a82179dfac0" providerId="LiveId" clId="{7F3E294D-B6BE-42E0-85CB-71ADCE3BB1C8}" dt="2023-11-19T12:49:21.529" v="484" actId="47"/>
        <pc:sldMkLst>
          <pc:docMk/>
          <pc:sldMk cId="3326974690" sldId="263"/>
        </pc:sldMkLst>
      </pc:sldChg>
      <pc:sldChg chg="del">
        <pc:chgData name="Luise Freese" userId="1e458a82179dfac0" providerId="LiveId" clId="{7F3E294D-B6BE-42E0-85CB-71ADCE3BB1C8}" dt="2023-11-19T12:49:22.486" v="485" actId="47"/>
        <pc:sldMkLst>
          <pc:docMk/>
          <pc:sldMk cId="3577289732" sldId="264"/>
        </pc:sldMkLst>
      </pc:sldChg>
      <pc:sldChg chg="del">
        <pc:chgData name="Luise Freese" userId="1e458a82179dfac0" providerId="LiveId" clId="{7F3E294D-B6BE-42E0-85CB-71ADCE3BB1C8}" dt="2023-11-19T12:49:24.348" v="487" actId="47"/>
        <pc:sldMkLst>
          <pc:docMk/>
          <pc:sldMk cId="2735981974" sldId="265"/>
        </pc:sldMkLst>
      </pc:sldChg>
      <pc:sldChg chg="del">
        <pc:chgData name="Luise Freese" userId="1e458a82179dfac0" providerId="LiveId" clId="{7F3E294D-B6BE-42E0-85CB-71ADCE3BB1C8}" dt="2023-11-19T12:49:25.235" v="488" actId="47"/>
        <pc:sldMkLst>
          <pc:docMk/>
          <pc:sldMk cId="998035033" sldId="266"/>
        </pc:sldMkLst>
      </pc:sldChg>
      <pc:sldChg chg="modSp add mod">
        <pc:chgData name="Luise Freese" userId="1e458a82179dfac0" providerId="LiveId" clId="{7F3E294D-B6BE-42E0-85CB-71ADCE3BB1C8}" dt="2023-11-27T07:34:23.558" v="531" actId="108"/>
        <pc:sldMkLst>
          <pc:docMk/>
          <pc:sldMk cId="2411338625" sldId="266"/>
        </pc:sldMkLst>
        <pc:spChg chg="mod">
          <ac:chgData name="Luise Freese" userId="1e458a82179dfac0" providerId="LiveId" clId="{7F3E294D-B6BE-42E0-85CB-71ADCE3BB1C8}" dt="2023-11-27T07:34:23.558" v="531" actId="108"/>
          <ac:spMkLst>
            <pc:docMk/>
            <pc:sldMk cId="2411338625" sldId="266"/>
            <ac:spMk id="4" creationId="{5B63EFC1-BF61-45E4-68FA-EC532B0D2DDE}"/>
          </ac:spMkLst>
        </pc:spChg>
      </pc:sldChg>
      <pc:sldChg chg="del">
        <pc:chgData name="Luise Freese" userId="1e458a82179dfac0" providerId="LiveId" clId="{7F3E294D-B6BE-42E0-85CB-71ADCE3BB1C8}" dt="2023-11-19T12:49:16.088" v="479" actId="47"/>
        <pc:sldMkLst>
          <pc:docMk/>
          <pc:sldMk cId="391276983" sldId="267"/>
        </pc:sldMkLst>
      </pc:sldChg>
      <pc:sldChg chg="del">
        <pc:chgData name="Luise Freese" userId="1e458a82179dfac0" providerId="LiveId" clId="{7F3E294D-B6BE-42E0-85CB-71ADCE3BB1C8}" dt="2023-11-19T12:49:18.381" v="481" actId="47"/>
        <pc:sldMkLst>
          <pc:docMk/>
          <pc:sldMk cId="1510906715" sldId="268"/>
        </pc:sldMkLst>
      </pc:sldChg>
      <pc:sldChg chg="add del">
        <pc:chgData name="Luise Freese" userId="1e458a82179dfac0" providerId="LiveId" clId="{7F3E294D-B6BE-42E0-85CB-71ADCE3BB1C8}" dt="2023-11-19T12:50:10.467" v="494"/>
        <pc:sldMkLst>
          <pc:docMk/>
          <pc:sldMk cId="2444015328" sldId="269"/>
        </pc:sldMkLst>
      </pc:sldChg>
      <pc:sldChg chg="add del">
        <pc:chgData name="Luise Freese" userId="1e458a82179dfac0" providerId="LiveId" clId="{7F3E294D-B6BE-42E0-85CB-71ADCE3BB1C8}" dt="2023-11-19T12:50:10.467" v="494"/>
        <pc:sldMkLst>
          <pc:docMk/>
          <pc:sldMk cId="656950007" sldId="270"/>
        </pc:sldMkLst>
      </pc:sldChg>
      <pc:sldChg chg="del">
        <pc:chgData name="Luise Freese" userId="1e458a82179dfac0" providerId="LiveId" clId="{7F3E294D-B6BE-42E0-85CB-71ADCE3BB1C8}" dt="2023-11-19T12:49:12.816" v="477" actId="47"/>
        <pc:sldMkLst>
          <pc:docMk/>
          <pc:sldMk cId="1684151644" sldId="271"/>
        </pc:sldMkLst>
      </pc:sldChg>
      <pc:sldChg chg="del">
        <pc:chgData name="Luise Freese" userId="1e458a82179dfac0" providerId="LiveId" clId="{7F3E294D-B6BE-42E0-85CB-71ADCE3BB1C8}" dt="2023-11-19T12:49:14.885" v="478" actId="47"/>
        <pc:sldMkLst>
          <pc:docMk/>
          <pc:sldMk cId="935906028" sldId="272"/>
        </pc:sldMkLst>
      </pc:sldChg>
      <pc:sldChg chg="addSp delSp modSp add del mod">
        <pc:chgData name="Luise Freese" userId="1e458a82179dfac0" providerId="LiveId" clId="{7F3E294D-B6BE-42E0-85CB-71ADCE3BB1C8}" dt="2023-11-19T12:33:03.020" v="33" actId="47"/>
        <pc:sldMkLst>
          <pc:docMk/>
          <pc:sldMk cId="4020471235" sldId="274"/>
        </pc:sldMkLst>
        <pc:spChg chg="del">
          <ac:chgData name="Luise Freese" userId="1e458a82179dfac0" providerId="LiveId" clId="{7F3E294D-B6BE-42E0-85CB-71ADCE3BB1C8}" dt="2023-11-19T12:31:46.023" v="18" actId="478"/>
          <ac:spMkLst>
            <pc:docMk/>
            <pc:sldMk cId="4020471235" sldId="274"/>
            <ac:spMk id="2" creationId="{FD5E8B3B-2377-23B5-78F9-0DF9438B0FFE}"/>
          </ac:spMkLst>
        </pc:spChg>
        <pc:spChg chg="del">
          <ac:chgData name="Luise Freese" userId="1e458a82179dfac0" providerId="LiveId" clId="{7F3E294D-B6BE-42E0-85CB-71ADCE3BB1C8}" dt="2023-11-19T12:31:41.638" v="17" actId="478"/>
          <ac:spMkLst>
            <pc:docMk/>
            <pc:sldMk cId="4020471235" sldId="274"/>
            <ac:spMk id="3" creationId="{DFC388A0-B349-9026-CA13-06346D88DEB9}"/>
          </ac:spMkLst>
        </pc:spChg>
        <pc:spChg chg="add del mod">
          <ac:chgData name="Luise Freese" userId="1e458a82179dfac0" providerId="LiveId" clId="{7F3E294D-B6BE-42E0-85CB-71ADCE3BB1C8}" dt="2023-11-19T12:31:53.005" v="20" actId="478"/>
          <ac:spMkLst>
            <pc:docMk/>
            <pc:sldMk cId="4020471235" sldId="274"/>
            <ac:spMk id="5" creationId="{AFBCD348-8268-17C7-B363-8C9A4003C991}"/>
          </ac:spMkLst>
        </pc:spChg>
        <pc:spChg chg="add del mod">
          <ac:chgData name="Luise Freese" userId="1e458a82179dfac0" providerId="LiveId" clId="{7F3E294D-B6BE-42E0-85CB-71ADCE3BB1C8}" dt="2023-11-19T12:31:49.571" v="19" actId="478"/>
          <ac:spMkLst>
            <pc:docMk/>
            <pc:sldMk cId="4020471235" sldId="274"/>
            <ac:spMk id="7" creationId="{E7F15701-1F24-52F1-7430-CFBE2708207B}"/>
          </ac:spMkLst>
        </pc:spChg>
      </pc:sldChg>
      <pc:sldChg chg="delSp add del mod">
        <pc:chgData name="Luise Freese" userId="1e458a82179dfac0" providerId="LiveId" clId="{7F3E294D-B6BE-42E0-85CB-71ADCE3BB1C8}" dt="2023-11-19T12:33:05.891" v="35" actId="47"/>
        <pc:sldMkLst>
          <pc:docMk/>
          <pc:sldMk cId="1551148643" sldId="275"/>
        </pc:sldMkLst>
        <pc:picChg chg="del">
          <ac:chgData name="Luise Freese" userId="1e458a82179dfac0" providerId="LiveId" clId="{7F3E294D-B6BE-42E0-85CB-71ADCE3BB1C8}" dt="2023-11-19T12:32:01.843" v="22" actId="478"/>
          <ac:picMkLst>
            <pc:docMk/>
            <pc:sldMk cId="1551148643" sldId="275"/>
            <ac:picMk id="13" creationId="{AE97E0A1-04AF-D558-D169-C7B3F486085B}"/>
          </ac:picMkLst>
        </pc:picChg>
        <pc:picChg chg="del">
          <ac:chgData name="Luise Freese" userId="1e458a82179dfac0" providerId="LiveId" clId="{7F3E294D-B6BE-42E0-85CB-71ADCE3BB1C8}" dt="2023-11-19T12:32:03.802" v="23" actId="478"/>
          <ac:picMkLst>
            <pc:docMk/>
            <pc:sldMk cId="1551148643" sldId="275"/>
            <ac:picMk id="14" creationId="{13512434-404D-3EC9-EDE4-35FB203EEE36}"/>
          </ac:picMkLst>
        </pc:picChg>
        <pc:picChg chg="del">
          <ac:chgData name="Luise Freese" userId="1e458a82179dfac0" providerId="LiveId" clId="{7F3E294D-B6BE-42E0-85CB-71ADCE3BB1C8}" dt="2023-11-19T12:32:00.115" v="21" actId="478"/>
          <ac:picMkLst>
            <pc:docMk/>
            <pc:sldMk cId="1551148643" sldId="275"/>
            <ac:picMk id="15" creationId="{2B74547B-B533-5E5B-5554-0666DD8931EB}"/>
          </ac:picMkLst>
        </pc:picChg>
      </pc:sldChg>
      <pc:sldChg chg="delSp modSp add mod setBg delDesignElem">
        <pc:chgData name="Luise Freese" userId="1e458a82179dfac0" providerId="LiveId" clId="{7F3E294D-B6BE-42E0-85CB-71ADCE3BB1C8}" dt="2023-11-19T13:34:56.871" v="501" actId="207"/>
        <pc:sldMkLst>
          <pc:docMk/>
          <pc:sldMk cId="1407594707" sldId="305"/>
        </pc:sldMkLst>
        <pc:spChg chg="mod">
          <ac:chgData name="Luise Freese" userId="1e458a82179dfac0" providerId="LiveId" clId="{7F3E294D-B6BE-42E0-85CB-71ADCE3BB1C8}" dt="2023-11-19T13:34:47.856" v="500" actId="207"/>
          <ac:spMkLst>
            <pc:docMk/>
            <pc:sldMk cId="1407594707" sldId="305"/>
            <ac:spMk id="2" creationId="{B3E60452-91C6-44A7-903D-21BF6BEC0283}"/>
          </ac:spMkLst>
        </pc:spChg>
        <pc:spChg chg="mod">
          <ac:chgData name="Luise Freese" userId="1e458a82179dfac0" providerId="LiveId" clId="{7F3E294D-B6BE-42E0-85CB-71ADCE3BB1C8}" dt="2023-11-19T13:34:47.856" v="500" actId="207"/>
          <ac:spMkLst>
            <pc:docMk/>
            <pc:sldMk cId="1407594707" sldId="305"/>
            <ac:spMk id="7" creationId="{A5EDE2A5-B402-628F-E1B7-BDBDE268CEAF}"/>
          </ac:spMkLst>
        </pc:spChg>
        <pc:spChg chg="mod">
          <ac:chgData name="Luise Freese" userId="1e458a82179dfac0" providerId="LiveId" clId="{7F3E294D-B6BE-42E0-85CB-71ADCE3BB1C8}" dt="2023-11-19T13:34:56.871" v="501" actId="207"/>
          <ac:spMkLst>
            <pc:docMk/>
            <pc:sldMk cId="1407594707" sldId="305"/>
            <ac:spMk id="8" creationId="{AECB21E7-6CF3-560A-4F88-453DBCF09245}"/>
          </ac:spMkLst>
        </pc:spChg>
        <pc:spChg chg="mod">
          <ac:chgData name="Luise Freese" userId="1e458a82179dfac0" providerId="LiveId" clId="{7F3E294D-B6BE-42E0-85CB-71ADCE3BB1C8}" dt="2023-11-19T13:34:47.856" v="500" actId="207"/>
          <ac:spMkLst>
            <pc:docMk/>
            <pc:sldMk cId="1407594707" sldId="305"/>
            <ac:spMk id="9" creationId="{621C509D-7193-E9FE-BADB-FFF2C9ECB4AF}"/>
          </ac:spMkLst>
        </pc:spChg>
        <pc:spChg chg="mod">
          <ac:chgData name="Luise Freese" userId="1e458a82179dfac0" providerId="LiveId" clId="{7F3E294D-B6BE-42E0-85CB-71ADCE3BB1C8}" dt="2023-11-19T13:34:47.856" v="500" actId="207"/>
          <ac:spMkLst>
            <pc:docMk/>
            <pc:sldMk cId="1407594707" sldId="305"/>
            <ac:spMk id="10" creationId="{67ED3271-0D1C-790D-819A-C39123A91FDF}"/>
          </ac:spMkLst>
        </pc:spChg>
        <pc:spChg chg="mod">
          <ac:chgData name="Luise Freese" userId="1e458a82179dfac0" providerId="LiveId" clId="{7F3E294D-B6BE-42E0-85CB-71ADCE3BB1C8}" dt="2023-11-19T13:34:47.856" v="500" actId="207"/>
          <ac:spMkLst>
            <pc:docMk/>
            <pc:sldMk cId="1407594707" sldId="305"/>
            <ac:spMk id="11" creationId="{6381F308-8A4E-1825-A7AA-65E753A93726}"/>
          </ac:spMkLst>
        </pc:spChg>
        <pc:spChg chg="mod">
          <ac:chgData name="Luise Freese" userId="1e458a82179dfac0" providerId="LiveId" clId="{7F3E294D-B6BE-42E0-85CB-71ADCE3BB1C8}" dt="2023-11-19T13:34:47.856" v="500" actId="207"/>
          <ac:spMkLst>
            <pc:docMk/>
            <pc:sldMk cId="1407594707" sldId="305"/>
            <ac:spMk id="12" creationId="{08868B9A-4C5F-08DA-D4DA-5923AC67632B}"/>
          </ac:spMkLst>
        </pc:spChg>
        <pc:spChg chg="del">
          <ac:chgData name="Luise Freese" userId="1e458a82179dfac0" providerId="LiveId" clId="{7F3E294D-B6BE-42E0-85CB-71ADCE3BB1C8}" dt="2023-11-19T12:50:10.467" v="494"/>
          <ac:spMkLst>
            <pc:docMk/>
            <pc:sldMk cId="1407594707" sldId="305"/>
            <ac:spMk id="17" creationId="{A7AE9375-4664-4DB2-922D-2782A6E439AC}"/>
          </ac:spMkLst>
        </pc:spChg>
        <pc:cxnChg chg="del">
          <ac:chgData name="Luise Freese" userId="1e458a82179dfac0" providerId="LiveId" clId="{7F3E294D-B6BE-42E0-85CB-71ADCE3BB1C8}" dt="2023-11-19T12:50:10.467" v="494"/>
          <ac:cxnSpMkLst>
            <pc:docMk/>
            <pc:sldMk cId="1407594707" sldId="305"/>
            <ac:cxnSpMk id="19" creationId="{EE504C98-6397-41C1-A8D8-2D9C4ED307E0}"/>
          </ac:cxnSpMkLst>
        </pc:cxnChg>
        <pc:cxnChg chg="del">
          <ac:chgData name="Luise Freese" userId="1e458a82179dfac0" providerId="LiveId" clId="{7F3E294D-B6BE-42E0-85CB-71ADCE3BB1C8}" dt="2023-11-19T12:50:10.467" v="494"/>
          <ac:cxnSpMkLst>
            <pc:docMk/>
            <pc:sldMk cId="1407594707" sldId="305"/>
            <ac:cxnSpMk id="21" creationId="{17C2F6CE-0CF2-4DDD-85F5-96799A328F15}"/>
          </ac:cxnSpMkLst>
        </pc:cxnChg>
      </pc:sldChg>
      <pc:sldChg chg="delSp add setBg delDesignElem">
        <pc:chgData name="Luise Freese" userId="1e458a82179dfac0" providerId="LiveId" clId="{7F3E294D-B6BE-42E0-85CB-71ADCE3BB1C8}" dt="2023-11-19T12:50:10.467" v="494"/>
        <pc:sldMkLst>
          <pc:docMk/>
          <pc:sldMk cId="1623054789" sldId="307"/>
        </pc:sldMkLst>
        <pc:spChg chg="del">
          <ac:chgData name="Luise Freese" userId="1e458a82179dfac0" providerId="LiveId" clId="{7F3E294D-B6BE-42E0-85CB-71ADCE3BB1C8}" dt="2023-11-19T12:50:10.467" v="494"/>
          <ac:spMkLst>
            <pc:docMk/>
            <pc:sldMk cId="1623054789" sldId="307"/>
            <ac:spMk id="11" creationId="{71B2258F-86CA-4D4D-8270-BC05FCDEBFB3}"/>
          </ac:spMkLst>
        </pc:spChg>
      </pc:sldChg>
      <pc:sldChg chg="delSp add setBg delDesignElem">
        <pc:chgData name="Luise Freese" userId="1e458a82179dfac0" providerId="LiveId" clId="{7F3E294D-B6BE-42E0-85CB-71ADCE3BB1C8}" dt="2023-11-19T12:50:10.467" v="494"/>
        <pc:sldMkLst>
          <pc:docMk/>
          <pc:sldMk cId="3060696450" sldId="310"/>
        </pc:sldMkLst>
        <pc:spChg chg="del">
          <ac:chgData name="Luise Freese" userId="1e458a82179dfac0" providerId="LiveId" clId="{7F3E294D-B6BE-42E0-85CB-71ADCE3BB1C8}" dt="2023-11-19T12:50:10.467" v="494"/>
          <ac:spMkLst>
            <pc:docMk/>
            <pc:sldMk cId="3060696450" sldId="310"/>
            <ac:spMk id="11" creationId="{71B2258F-86CA-4D4D-8270-BC05FCDEBFB3}"/>
          </ac:spMkLst>
        </pc:spChg>
      </pc:sldChg>
      <pc:sldChg chg="add">
        <pc:chgData name="Luise Freese" userId="1e458a82179dfac0" providerId="LiveId" clId="{7F3E294D-B6BE-42E0-85CB-71ADCE3BB1C8}" dt="2023-11-19T12:50:10.467" v="494"/>
        <pc:sldMkLst>
          <pc:docMk/>
          <pc:sldMk cId="1854994351" sldId="313"/>
        </pc:sldMkLst>
      </pc:sldChg>
      <pc:sldChg chg="delSp add setBg delDesignElem">
        <pc:chgData name="Luise Freese" userId="1e458a82179dfac0" providerId="LiveId" clId="{7F3E294D-B6BE-42E0-85CB-71ADCE3BB1C8}" dt="2023-11-19T12:50:10.467" v="494"/>
        <pc:sldMkLst>
          <pc:docMk/>
          <pc:sldMk cId="1633375817" sldId="317"/>
        </pc:sldMkLst>
        <pc:spChg chg="del">
          <ac:chgData name="Luise Freese" userId="1e458a82179dfac0" providerId="LiveId" clId="{7F3E294D-B6BE-42E0-85CB-71ADCE3BB1C8}" dt="2023-11-19T12:50:10.467" v="494"/>
          <ac:spMkLst>
            <pc:docMk/>
            <pc:sldMk cId="1633375817" sldId="317"/>
            <ac:spMk id="8" creationId="{71B2258F-86CA-4D4D-8270-BC05FCDEBFB3}"/>
          </ac:spMkLst>
        </pc:spChg>
      </pc:sldChg>
      <pc:sldChg chg="add setBg">
        <pc:chgData name="Luise Freese" userId="1e458a82179dfac0" providerId="LiveId" clId="{7F3E294D-B6BE-42E0-85CB-71ADCE3BB1C8}" dt="2023-11-19T12:50:10.467" v="494"/>
        <pc:sldMkLst>
          <pc:docMk/>
          <pc:sldMk cId="2764928488" sldId="345"/>
        </pc:sldMkLst>
      </pc:sldChg>
      <pc:sldChg chg="add setBg">
        <pc:chgData name="Luise Freese" userId="1e458a82179dfac0" providerId="LiveId" clId="{7F3E294D-B6BE-42E0-85CB-71ADCE3BB1C8}" dt="2023-11-19T12:50:10.467" v="494"/>
        <pc:sldMkLst>
          <pc:docMk/>
          <pc:sldMk cId="2927184303" sldId="357"/>
        </pc:sldMkLst>
      </pc:sldChg>
      <pc:sldChg chg="add setBg">
        <pc:chgData name="Luise Freese" userId="1e458a82179dfac0" providerId="LiveId" clId="{7F3E294D-B6BE-42E0-85CB-71ADCE3BB1C8}" dt="2023-11-19T12:50:10.467" v="494"/>
        <pc:sldMkLst>
          <pc:docMk/>
          <pc:sldMk cId="3108385139" sldId="364"/>
        </pc:sldMkLst>
      </pc:sldChg>
      <pc:sldChg chg="add setBg">
        <pc:chgData name="Luise Freese" userId="1e458a82179dfac0" providerId="LiveId" clId="{7F3E294D-B6BE-42E0-85CB-71ADCE3BB1C8}" dt="2023-11-19T12:50:10.467" v="494"/>
        <pc:sldMkLst>
          <pc:docMk/>
          <pc:sldMk cId="2287359103" sldId="365"/>
        </pc:sldMkLst>
      </pc:sldChg>
      <pc:sldChg chg="add del setBg">
        <pc:chgData name="Luise Freese" userId="1e458a82179dfac0" providerId="LiveId" clId="{7F3E294D-B6BE-42E0-85CB-71ADCE3BB1C8}" dt="2023-11-19T13:36:01.655" v="507" actId="47"/>
        <pc:sldMkLst>
          <pc:docMk/>
          <pc:sldMk cId="3754779477" sldId="367"/>
        </pc:sldMkLst>
      </pc:sldChg>
      <pc:sldChg chg="add del">
        <pc:chgData name="Luise Freese" userId="1e458a82179dfac0" providerId="LiveId" clId="{7F3E294D-B6BE-42E0-85CB-71ADCE3BB1C8}" dt="2023-11-19T13:34:29.020" v="498" actId="47"/>
        <pc:sldMkLst>
          <pc:docMk/>
          <pc:sldMk cId="998035033" sldId="371"/>
        </pc:sldMkLst>
      </pc:sldChg>
      <pc:sldChg chg="add del">
        <pc:chgData name="Luise Freese" userId="1e458a82179dfac0" providerId="LiveId" clId="{7F3E294D-B6BE-42E0-85CB-71ADCE3BB1C8}" dt="2023-11-19T13:34:30.136" v="499" actId="47"/>
        <pc:sldMkLst>
          <pc:docMk/>
          <pc:sldMk cId="1404313482" sldId="372"/>
        </pc:sldMkLst>
      </pc:sldChg>
      <pc:sldChg chg="add">
        <pc:chgData name="Luise Freese" userId="1e458a82179dfac0" providerId="LiveId" clId="{7F3E294D-B6BE-42E0-85CB-71ADCE3BB1C8}" dt="2023-11-19T12:50:10.467" v="494"/>
        <pc:sldMkLst>
          <pc:docMk/>
          <pc:sldMk cId="1079383658" sldId="373"/>
        </pc:sldMkLst>
      </pc:sldChg>
      <pc:sldChg chg="add">
        <pc:chgData name="Luise Freese" userId="1e458a82179dfac0" providerId="LiveId" clId="{7F3E294D-B6BE-42E0-85CB-71ADCE3BB1C8}" dt="2023-11-19T12:50:10.467" v="494"/>
        <pc:sldMkLst>
          <pc:docMk/>
          <pc:sldMk cId="28167485" sldId="374"/>
        </pc:sldMkLst>
      </pc:sldChg>
      <pc:sldChg chg="add">
        <pc:chgData name="Luise Freese" userId="1e458a82179dfac0" providerId="LiveId" clId="{7F3E294D-B6BE-42E0-85CB-71ADCE3BB1C8}" dt="2023-11-19T12:50:10.467" v="494"/>
        <pc:sldMkLst>
          <pc:docMk/>
          <pc:sldMk cId="1349939479" sldId="375"/>
        </pc:sldMkLst>
      </pc:sldChg>
      <pc:sldChg chg="add">
        <pc:chgData name="Luise Freese" userId="1e458a82179dfac0" providerId="LiveId" clId="{7F3E294D-B6BE-42E0-85CB-71ADCE3BB1C8}" dt="2023-11-19T12:50:10.467" v="494"/>
        <pc:sldMkLst>
          <pc:docMk/>
          <pc:sldMk cId="1849239480" sldId="376"/>
        </pc:sldMkLst>
      </pc:sldChg>
      <pc:sldChg chg="modSp add mod">
        <pc:chgData name="Luise Freese" userId="1e458a82179dfac0" providerId="LiveId" clId="{7F3E294D-B6BE-42E0-85CB-71ADCE3BB1C8}" dt="2023-11-19T13:35:21.843" v="505" actId="20577"/>
        <pc:sldMkLst>
          <pc:docMk/>
          <pc:sldMk cId="3716020420" sldId="377"/>
        </pc:sldMkLst>
        <pc:spChg chg="mod">
          <ac:chgData name="Luise Freese" userId="1e458a82179dfac0" providerId="LiveId" clId="{7F3E294D-B6BE-42E0-85CB-71ADCE3BB1C8}" dt="2023-11-19T13:35:21.843" v="505" actId="20577"/>
          <ac:spMkLst>
            <pc:docMk/>
            <pc:sldMk cId="3716020420" sldId="377"/>
            <ac:spMk id="3" creationId="{65EA77E1-C91D-9BF7-6A11-F7DD212CDDB5}"/>
          </ac:spMkLst>
        </pc:spChg>
      </pc:sldChg>
      <pc:sldChg chg="add">
        <pc:chgData name="Luise Freese" userId="1e458a82179dfac0" providerId="LiveId" clId="{7F3E294D-B6BE-42E0-85CB-71ADCE3BB1C8}" dt="2023-11-19T12:50:10.467" v="494"/>
        <pc:sldMkLst>
          <pc:docMk/>
          <pc:sldMk cId="2497935106" sldId="378"/>
        </pc:sldMkLst>
      </pc:sldChg>
      <pc:sldChg chg="add setBg">
        <pc:chgData name="Luise Freese" userId="1e458a82179dfac0" providerId="LiveId" clId="{7F3E294D-B6BE-42E0-85CB-71ADCE3BB1C8}" dt="2023-11-19T12:50:10.467" v="494"/>
        <pc:sldMkLst>
          <pc:docMk/>
          <pc:sldMk cId="2826933954" sldId="379"/>
        </pc:sldMkLst>
      </pc:sldChg>
      <pc:sldChg chg="modSp add mod setBg">
        <pc:chgData name="Luise Freese" userId="1e458a82179dfac0" providerId="LiveId" clId="{7F3E294D-B6BE-42E0-85CB-71ADCE3BB1C8}" dt="2023-11-27T07:29:33.245" v="508" actId="27636"/>
        <pc:sldMkLst>
          <pc:docMk/>
          <pc:sldMk cId="3573725350" sldId="380"/>
        </pc:sldMkLst>
        <pc:spChg chg="mod">
          <ac:chgData name="Luise Freese" userId="1e458a82179dfac0" providerId="LiveId" clId="{7F3E294D-B6BE-42E0-85CB-71ADCE3BB1C8}" dt="2023-11-27T07:29:33.245" v="508" actId="27636"/>
          <ac:spMkLst>
            <pc:docMk/>
            <pc:sldMk cId="3573725350" sldId="380"/>
            <ac:spMk id="3" creationId="{65EA77E1-C91D-9BF7-6A11-F7DD212CDDB5}"/>
          </ac:spMkLst>
        </pc:spChg>
      </pc:sldChg>
      <pc:sldChg chg="add">
        <pc:chgData name="Luise Freese" userId="1e458a82179dfac0" providerId="LiveId" clId="{7F3E294D-B6BE-42E0-85CB-71ADCE3BB1C8}" dt="2023-11-19T12:50:10.467" v="494"/>
        <pc:sldMkLst>
          <pc:docMk/>
          <pc:sldMk cId="1484435309" sldId="381"/>
        </pc:sldMkLst>
      </pc:sldChg>
      <pc:sldChg chg="delSp add mod">
        <pc:chgData name="Luise Freese" userId="1e458a82179dfac0" providerId="LiveId" clId="{7F3E294D-B6BE-42E0-85CB-71ADCE3BB1C8}" dt="2023-11-19T13:35:35.523" v="506" actId="478"/>
        <pc:sldMkLst>
          <pc:docMk/>
          <pc:sldMk cId="2206060438" sldId="382"/>
        </pc:sldMkLst>
        <pc:spChg chg="del">
          <ac:chgData name="Luise Freese" userId="1e458a82179dfac0" providerId="LiveId" clId="{7F3E294D-B6BE-42E0-85CB-71ADCE3BB1C8}" dt="2023-11-19T13:35:35.523" v="506" actId="478"/>
          <ac:spMkLst>
            <pc:docMk/>
            <pc:sldMk cId="2206060438" sldId="382"/>
            <ac:spMk id="9" creationId="{3DD755FE-FA36-A29F-2D22-564726BD9EE2}"/>
          </ac:spMkLst>
        </pc:spChg>
      </pc:sldChg>
      <pc:sldChg chg="add">
        <pc:chgData name="Luise Freese" userId="1e458a82179dfac0" providerId="LiveId" clId="{7F3E294D-B6BE-42E0-85CB-71ADCE3BB1C8}" dt="2023-11-19T12:50:10.467" v="494"/>
        <pc:sldMkLst>
          <pc:docMk/>
          <pc:sldMk cId="2456929322" sldId="383"/>
        </pc:sldMkLst>
      </pc:sldChg>
      <pc:sldChg chg="add">
        <pc:chgData name="Luise Freese" userId="1e458a82179dfac0" providerId="LiveId" clId="{7F3E294D-B6BE-42E0-85CB-71ADCE3BB1C8}" dt="2023-11-19T12:50:10.467" v="494"/>
        <pc:sldMkLst>
          <pc:docMk/>
          <pc:sldMk cId="3468691233" sldId="384"/>
        </pc:sldMkLst>
      </pc:sldChg>
      <pc:sldChg chg="add setBg">
        <pc:chgData name="Luise Freese" userId="1e458a82179dfac0" providerId="LiveId" clId="{7F3E294D-B6BE-42E0-85CB-71ADCE3BB1C8}" dt="2023-11-19T12:50:10.467" v="494"/>
        <pc:sldMkLst>
          <pc:docMk/>
          <pc:sldMk cId="685337494" sldId="385"/>
        </pc:sldMkLst>
      </pc:sldChg>
      <pc:sldChg chg="delSp add setBg delDesignElem">
        <pc:chgData name="Luise Freese" userId="1e458a82179dfac0" providerId="LiveId" clId="{7F3E294D-B6BE-42E0-85CB-71ADCE3BB1C8}" dt="2023-11-19T12:50:10.467" v="494"/>
        <pc:sldMkLst>
          <pc:docMk/>
          <pc:sldMk cId="3422725948" sldId="386"/>
        </pc:sldMkLst>
        <pc:spChg chg="del">
          <ac:chgData name="Luise Freese" userId="1e458a82179dfac0" providerId="LiveId" clId="{7F3E294D-B6BE-42E0-85CB-71ADCE3BB1C8}" dt="2023-11-19T12:50:10.467" v="494"/>
          <ac:spMkLst>
            <pc:docMk/>
            <pc:sldMk cId="3422725948" sldId="386"/>
            <ac:spMk id="37" creationId="{2E0DC0DF-48F9-DF1A-9A30-0D63D4C5E88F}"/>
          </ac:spMkLst>
        </pc:spChg>
      </pc:sldChg>
      <pc:sldChg chg="add">
        <pc:chgData name="Luise Freese" userId="1e458a82179dfac0" providerId="LiveId" clId="{7F3E294D-B6BE-42E0-85CB-71ADCE3BB1C8}" dt="2023-11-19T12:50:10.467" v="494"/>
        <pc:sldMkLst>
          <pc:docMk/>
          <pc:sldMk cId="773850898" sldId="387"/>
        </pc:sldMkLst>
      </pc:sldChg>
      <pc:sldChg chg="add">
        <pc:chgData name="Luise Freese" userId="1e458a82179dfac0" providerId="LiveId" clId="{7F3E294D-B6BE-42E0-85CB-71ADCE3BB1C8}" dt="2023-11-19T12:50:10.467" v="494"/>
        <pc:sldMkLst>
          <pc:docMk/>
          <pc:sldMk cId="448225615" sldId="388"/>
        </pc:sldMkLst>
      </pc:sldChg>
      <pc:sldChg chg="add">
        <pc:chgData name="Luise Freese" userId="1e458a82179dfac0" providerId="LiveId" clId="{7F3E294D-B6BE-42E0-85CB-71ADCE3BB1C8}" dt="2023-11-19T12:50:10.467" v="494"/>
        <pc:sldMkLst>
          <pc:docMk/>
          <pc:sldMk cId="1870092974" sldId="389"/>
        </pc:sldMkLst>
      </pc:sldChg>
      <pc:sldChg chg="addSp delSp modSp add del mod chgLayout">
        <pc:chgData name="Luise Freese" userId="1e458a82179dfac0" providerId="LiveId" clId="{7F3E294D-B6BE-42E0-85CB-71ADCE3BB1C8}" dt="2023-11-19T12:46:59.945" v="389" actId="47"/>
        <pc:sldMkLst>
          <pc:docMk/>
          <pc:sldMk cId="3746940276" sldId="389"/>
        </pc:sldMkLst>
        <pc:spChg chg="mod ord">
          <ac:chgData name="Luise Freese" userId="1e458a82179dfac0" providerId="LiveId" clId="{7F3E294D-B6BE-42E0-85CB-71ADCE3BB1C8}" dt="2023-11-19T12:46:06.421" v="368" actId="700"/>
          <ac:spMkLst>
            <pc:docMk/>
            <pc:sldMk cId="3746940276" sldId="389"/>
            <ac:spMk id="2" creationId="{4E988BC2-77A6-DB4D-B85B-B8762C5421F1}"/>
          </ac:spMkLst>
        </pc:spChg>
        <pc:spChg chg="mod ord">
          <ac:chgData name="Luise Freese" userId="1e458a82179dfac0" providerId="LiveId" clId="{7F3E294D-B6BE-42E0-85CB-71ADCE3BB1C8}" dt="2023-11-19T12:46:06.421" v="368" actId="700"/>
          <ac:spMkLst>
            <pc:docMk/>
            <pc:sldMk cId="3746940276" sldId="389"/>
            <ac:spMk id="3" creationId="{FA9C1927-A0D8-0E45-BFE5-E4165F507E42}"/>
          </ac:spMkLst>
        </pc:spChg>
        <pc:spChg chg="add del mod">
          <ac:chgData name="Luise Freese" userId="1e458a82179dfac0" providerId="LiveId" clId="{7F3E294D-B6BE-42E0-85CB-71ADCE3BB1C8}" dt="2023-11-19T12:33:16.896" v="38" actId="6264"/>
          <ac:spMkLst>
            <pc:docMk/>
            <pc:sldMk cId="3746940276" sldId="389"/>
            <ac:spMk id="4" creationId="{B053479F-F48F-2D43-7F1F-18CABED383A0}"/>
          </ac:spMkLst>
        </pc:spChg>
        <pc:spChg chg="add del mod">
          <ac:chgData name="Luise Freese" userId="1e458a82179dfac0" providerId="LiveId" clId="{7F3E294D-B6BE-42E0-85CB-71ADCE3BB1C8}" dt="2023-11-19T12:33:16.896" v="38" actId="6264"/>
          <ac:spMkLst>
            <pc:docMk/>
            <pc:sldMk cId="3746940276" sldId="389"/>
            <ac:spMk id="5" creationId="{E147EEBE-3F37-8D8E-4E6E-A738D24C4DC4}"/>
          </ac:spMkLst>
        </pc:spChg>
        <pc:spChg chg="add del mod ord">
          <ac:chgData name="Luise Freese" userId="1e458a82179dfac0" providerId="LiveId" clId="{7F3E294D-B6BE-42E0-85CB-71ADCE3BB1C8}" dt="2023-11-19T12:46:00.048" v="367" actId="6264"/>
          <ac:spMkLst>
            <pc:docMk/>
            <pc:sldMk cId="3746940276" sldId="389"/>
            <ac:spMk id="7" creationId="{20CD0BBA-D996-D084-EDC8-7AAF9E62FF1A}"/>
          </ac:spMkLst>
        </pc:spChg>
        <pc:spChg chg="add del mod">
          <ac:chgData name="Luise Freese" userId="1e458a82179dfac0" providerId="LiveId" clId="{7F3E294D-B6BE-42E0-85CB-71ADCE3BB1C8}" dt="2023-11-19T12:46:00.048" v="367" actId="6264"/>
          <ac:spMkLst>
            <pc:docMk/>
            <pc:sldMk cId="3746940276" sldId="389"/>
            <ac:spMk id="8" creationId="{CEEF2A9D-1A13-03EA-06EE-2C4CCE39D2E2}"/>
          </ac:spMkLst>
        </pc:spChg>
        <pc:spChg chg="add del mod">
          <ac:chgData name="Luise Freese" userId="1e458a82179dfac0" providerId="LiveId" clId="{7F3E294D-B6BE-42E0-85CB-71ADCE3BB1C8}" dt="2023-11-19T12:46:00.048" v="367" actId="6264"/>
          <ac:spMkLst>
            <pc:docMk/>
            <pc:sldMk cId="3746940276" sldId="389"/>
            <ac:spMk id="9" creationId="{9C217F11-7A3D-8310-C6AB-F657E28A90BA}"/>
          </ac:spMkLst>
        </pc:spChg>
        <pc:spChg chg="add del mod ord">
          <ac:chgData name="Luise Freese" userId="1e458a82179dfac0" providerId="LiveId" clId="{7F3E294D-B6BE-42E0-85CB-71ADCE3BB1C8}" dt="2023-11-19T12:46:06.421" v="368" actId="700"/>
          <ac:spMkLst>
            <pc:docMk/>
            <pc:sldMk cId="3746940276" sldId="389"/>
            <ac:spMk id="10" creationId="{CD01A5FA-2004-D2A7-F0E5-27F0473EDDDE}"/>
          </ac:spMkLst>
        </pc:spChg>
        <pc:spChg chg="add mod ord">
          <ac:chgData name="Luise Freese" userId="1e458a82179dfac0" providerId="LiveId" clId="{7F3E294D-B6BE-42E0-85CB-71ADCE3BB1C8}" dt="2023-11-19T12:46:06.421" v="368" actId="700"/>
          <ac:spMkLst>
            <pc:docMk/>
            <pc:sldMk cId="3746940276" sldId="389"/>
            <ac:spMk id="11" creationId="{0C5B9B48-1A6D-82D6-8ACB-F58A2F9DB11F}"/>
          </ac:spMkLst>
        </pc:spChg>
        <pc:picChg chg="del">
          <ac:chgData name="Luise Freese" userId="1e458a82179dfac0" providerId="LiveId" clId="{7F3E294D-B6BE-42E0-85CB-71ADCE3BB1C8}" dt="2023-11-19T12:46:47.368" v="385" actId="21"/>
          <ac:picMkLst>
            <pc:docMk/>
            <pc:sldMk cId="3746940276" sldId="389"/>
            <ac:picMk id="6" creationId="{39D232C7-E114-1FE8-89C1-D41F09E5C571}"/>
          </ac:picMkLst>
        </pc:picChg>
      </pc:sldChg>
      <pc:sldChg chg="delSp add del mod">
        <pc:chgData name="Luise Freese" userId="1e458a82179dfac0" providerId="LiveId" clId="{7F3E294D-B6BE-42E0-85CB-71ADCE3BB1C8}" dt="2023-11-19T12:36:37.450" v="85" actId="47"/>
        <pc:sldMkLst>
          <pc:docMk/>
          <pc:sldMk cId="2930758430" sldId="390"/>
        </pc:sldMkLst>
        <pc:picChg chg="del">
          <ac:chgData name="Luise Freese" userId="1e458a82179dfac0" providerId="LiveId" clId="{7F3E294D-B6BE-42E0-85CB-71ADCE3BB1C8}" dt="2023-11-19T12:32:29.425" v="28" actId="478"/>
          <ac:picMkLst>
            <pc:docMk/>
            <pc:sldMk cId="2930758430" sldId="390"/>
            <ac:picMk id="3" creationId="{57E2D73A-ACAA-2AB8-389E-ADC5CC1DAB98}"/>
          </ac:picMkLst>
        </pc:picChg>
      </pc:sldChg>
      <pc:sldChg chg="addSp delSp modSp add del mod modClrScheme chgLayout">
        <pc:chgData name="Luise Freese" userId="1e458a82179dfac0" providerId="LiveId" clId="{7F3E294D-B6BE-42E0-85CB-71ADCE3BB1C8}" dt="2023-11-19T12:37:13.521" v="91" actId="1076"/>
        <pc:sldMkLst>
          <pc:docMk/>
          <pc:sldMk cId="23070551" sldId="391"/>
        </pc:sldMkLst>
        <pc:spChg chg="add mod ord">
          <ac:chgData name="Luise Freese" userId="1e458a82179dfac0" providerId="LiveId" clId="{7F3E294D-B6BE-42E0-85CB-71ADCE3BB1C8}" dt="2023-11-19T12:37:00.648" v="88"/>
          <ac:spMkLst>
            <pc:docMk/>
            <pc:sldMk cId="23070551" sldId="391"/>
            <ac:spMk id="2" creationId="{1E60F8D5-FFD5-4D7A-AC5A-38AEFE508091}"/>
          </ac:spMkLst>
        </pc:spChg>
        <pc:spChg chg="del">
          <ac:chgData name="Luise Freese" userId="1e458a82179dfac0" providerId="LiveId" clId="{7F3E294D-B6BE-42E0-85CB-71ADCE3BB1C8}" dt="2023-11-19T12:37:02.639" v="89" actId="478"/>
          <ac:spMkLst>
            <pc:docMk/>
            <pc:sldMk cId="23070551" sldId="391"/>
            <ac:spMk id="3" creationId="{5C59F098-14EF-79BB-73AE-0826B5CE7E1D}"/>
          </ac:spMkLst>
        </pc:spChg>
        <pc:spChg chg="mod">
          <ac:chgData name="Luise Freese" userId="1e458a82179dfac0" providerId="LiveId" clId="{7F3E294D-B6BE-42E0-85CB-71ADCE3BB1C8}" dt="2023-11-19T12:36:58.650" v="87" actId="21"/>
          <ac:spMkLst>
            <pc:docMk/>
            <pc:sldMk cId="23070551" sldId="391"/>
            <ac:spMk id="5" creationId="{79EFF9F8-D500-EEAD-64DE-3C55F672D827}"/>
          </ac:spMkLst>
        </pc:spChg>
        <pc:spChg chg="add del mod ord">
          <ac:chgData name="Luise Freese" userId="1e458a82179dfac0" providerId="LiveId" clId="{7F3E294D-B6BE-42E0-85CB-71ADCE3BB1C8}" dt="2023-11-19T12:37:07.874" v="90" actId="478"/>
          <ac:spMkLst>
            <pc:docMk/>
            <pc:sldMk cId="23070551" sldId="391"/>
            <ac:spMk id="6" creationId="{F7177977-0FAC-82F7-6B02-C9D1C1000A87}"/>
          </ac:spMkLst>
        </pc:spChg>
        <pc:picChg chg="mod ord">
          <ac:chgData name="Luise Freese" userId="1e458a82179dfac0" providerId="LiveId" clId="{7F3E294D-B6BE-42E0-85CB-71ADCE3BB1C8}" dt="2023-11-19T12:37:13.521" v="91" actId="1076"/>
          <ac:picMkLst>
            <pc:docMk/>
            <pc:sldMk cId="23070551" sldId="391"/>
            <ac:picMk id="4" creationId="{F26B741D-7A76-F7D2-B325-18242B0E7A14}"/>
          </ac:picMkLst>
        </pc:picChg>
      </pc:sldChg>
      <pc:sldChg chg="add">
        <pc:chgData name="Luise Freese" userId="1e458a82179dfac0" providerId="LiveId" clId="{7F3E294D-B6BE-42E0-85CB-71ADCE3BB1C8}" dt="2023-11-19T12:50:10.467" v="494"/>
        <pc:sldMkLst>
          <pc:docMk/>
          <pc:sldMk cId="1629784330" sldId="392"/>
        </pc:sldMkLst>
      </pc:sldChg>
      <pc:sldChg chg="delSp modSp add del mod">
        <pc:chgData name="Luise Freese" userId="1e458a82179dfac0" providerId="LiveId" clId="{7F3E294D-B6BE-42E0-85CB-71ADCE3BB1C8}" dt="2023-11-19T12:39:37.245" v="219" actId="47"/>
        <pc:sldMkLst>
          <pc:docMk/>
          <pc:sldMk cId="3478242599" sldId="392"/>
        </pc:sldMkLst>
        <pc:spChg chg="mod">
          <ac:chgData name="Luise Freese" userId="1e458a82179dfac0" providerId="LiveId" clId="{7F3E294D-B6BE-42E0-85CB-71ADCE3BB1C8}" dt="2023-11-19T12:37:33.866" v="92" actId="14100"/>
          <ac:spMkLst>
            <pc:docMk/>
            <pc:sldMk cId="3478242599" sldId="392"/>
            <ac:spMk id="3" creationId="{5C59F098-14EF-79BB-73AE-0826B5CE7E1D}"/>
          </ac:spMkLst>
        </pc:spChg>
        <pc:spChg chg="mod">
          <ac:chgData name="Luise Freese" userId="1e458a82179dfac0" providerId="LiveId" clId="{7F3E294D-B6BE-42E0-85CB-71ADCE3BB1C8}" dt="2023-11-19T12:37:33.866" v="92" actId="14100"/>
          <ac:spMkLst>
            <pc:docMk/>
            <pc:sldMk cId="3478242599" sldId="392"/>
            <ac:spMk id="5" creationId="{79EFF9F8-D500-EEAD-64DE-3C55F672D827}"/>
          </ac:spMkLst>
        </pc:spChg>
        <pc:spChg chg="mod">
          <ac:chgData name="Luise Freese" userId="1e458a82179dfac0" providerId="LiveId" clId="{7F3E294D-B6BE-42E0-85CB-71ADCE3BB1C8}" dt="2023-11-19T12:38:35.278" v="178" actId="255"/>
          <ac:spMkLst>
            <pc:docMk/>
            <pc:sldMk cId="3478242599" sldId="392"/>
            <ac:spMk id="6" creationId="{C9FB4348-804A-CD08-F853-46463014D6E6}"/>
          </ac:spMkLst>
        </pc:spChg>
        <pc:picChg chg="del">
          <ac:chgData name="Luise Freese" userId="1e458a82179dfac0" providerId="LiveId" clId="{7F3E294D-B6BE-42E0-85CB-71ADCE3BB1C8}" dt="2023-11-19T12:32:36.061" v="29" actId="478"/>
          <ac:picMkLst>
            <pc:docMk/>
            <pc:sldMk cId="3478242599" sldId="392"/>
            <ac:picMk id="2" creationId="{A4FB1A31-B40E-26BA-07AB-3D1217D46F26}"/>
          </ac:picMkLst>
        </pc:picChg>
      </pc:sldChg>
      <pc:sldChg chg="delSp add del mod">
        <pc:chgData name="Luise Freese" userId="1e458a82179dfac0" providerId="LiveId" clId="{7F3E294D-B6BE-42E0-85CB-71ADCE3BB1C8}" dt="2023-11-19T12:39:31.370" v="218" actId="47"/>
        <pc:sldMkLst>
          <pc:docMk/>
          <pc:sldMk cId="258707698" sldId="393"/>
        </pc:sldMkLst>
        <pc:picChg chg="del">
          <ac:chgData name="Luise Freese" userId="1e458a82179dfac0" providerId="LiveId" clId="{7F3E294D-B6BE-42E0-85CB-71ADCE3BB1C8}" dt="2023-11-19T12:32:39.242" v="30" actId="478"/>
          <ac:picMkLst>
            <pc:docMk/>
            <pc:sldMk cId="258707698" sldId="393"/>
            <ac:picMk id="2" creationId="{19F70B7E-DD8E-83B4-07B7-205CC75ABC47}"/>
          </ac:picMkLst>
        </pc:picChg>
      </pc:sldChg>
      <pc:sldChg chg="modSp add mod">
        <pc:chgData name="Luise Freese" userId="1e458a82179dfac0" providerId="LiveId" clId="{7F3E294D-B6BE-42E0-85CB-71ADCE3BB1C8}" dt="2023-11-27T10:36:41.772" v="533" actId="20577"/>
        <pc:sldMkLst>
          <pc:docMk/>
          <pc:sldMk cId="1586096538" sldId="393"/>
        </pc:sldMkLst>
        <pc:spChg chg="mod">
          <ac:chgData name="Luise Freese" userId="1e458a82179dfac0" providerId="LiveId" clId="{7F3E294D-B6BE-42E0-85CB-71ADCE3BB1C8}" dt="2023-11-27T10:36:41.772" v="533" actId="20577"/>
          <ac:spMkLst>
            <pc:docMk/>
            <pc:sldMk cId="1586096538" sldId="393"/>
            <ac:spMk id="3" creationId="{88548406-3D6B-1E88-9C73-4EC3B7EAEDB1}"/>
          </ac:spMkLst>
        </pc:spChg>
      </pc:sldChg>
      <pc:sldChg chg="add">
        <pc:chgData name="Luise Freese" userId="1e458a82179dfac0" providerId="LiveId" clId="{7F3E294D-B6BE-42E0-85CB-71ADCE3BB1C8}" dt="2023-11-19T12:50:10.467" v="494"/>
        <pc:sldMkLst>
          <pc:docMk/>
          <pc:sldMk cId="3459832378" sldId="394"/>
        </pc:sldMkLst>
      </pc:sldChg>
      <pc:sldChg chg="modSp add del mod">
        <pc:chgData name="Luise Freese" userId="1e458a82179dfac0" providerId="LiveId" clId="{7F3E294D-B6BE-42E0-85CB-71ADCE3BB1C8}" dt="2023-11-19T12:40:27.241" v="231" actId="47"/>
        <pc:sldMkLst>
          <pc:docMk/>
          <pc:sldMk cId="3744653623" sldId="394"/>
        </pc:sldMkLst>
        <pc:spChg chg="mod">
          <ac:chgData name="Luise Freese" userId="1e458a82179dfac0" providerId="LiveId" clId="{7F3E294D-B6BE-42E0-85CB-71ADCE3BB1C8}" dt="2023-11-19T12:30:31.705" v="11" actId="27636"/>
          <ac:spMkLst>
            <pc:docMk/>
            <pc:sldMk cId="3744653623" sldId="394"/>
            <ac:spMk id="6" creationId="{C9FB4348-804A-CD08-F853-46463014D6E6}"/>
          </ac:spMkLst>
        </pc:spChg>
      </pc:sldChg>
      <pc:sldChg chg="delSp add del mod">
        <pc:chgData name="Luise Freese" userId="1e458a82179dfac0" providerId="LiveId" clId="{7F3E294D-B6BE-42E0-85CB-71ADCE3BB1C8}" dt="2023-11-19T12:40:52.859" v="238" actId="47"/>
        <pc:sldMkLst>
          <pc:docMk/>
          <pc:sldMk cId="340585397" sldId="395"/>
        </pc:sldMkLst>
        <pc:picChg chg="del">
          <ac:chgData name="Luise Freese" userId="1e458a82179dfac0" providerId="LiveId" clId="{7F3E294D-B6BE-42E0-85CB-71ADCE3BB1C8}" dt="2023-11-19T12:40:40.346" v="234" actId="21"/>
          <ac:picMkLst>
            <pc:docMk/>
            <pc:sldMk cId="340585397" sldId="395"/>
            <ac:picMk id="2" creationId="{48A73970-9E16-3386-67D5-8D061ED3FA7F}"/>
          </ac:picMkLst>
        </pc:picChg>
      </pc:sldChg>
      <pc:sldChg chg="add">
        <pc:chgData name="Luise Freese" userId="1e458a82179dfac0" providerId="LiveId" clId="{7F3E294D-B6BE-42E0-85CB-71ADCE3BB1C8}" dt="2023-11-19T12:50:10.467" v="494"/>
        <pc:sldMkLst>
          <pc:docMk/>
          <pc:sldMk cId="1436919679" sldId="395"/>
        </pc:sldMkLst>
      </pc:sldChg>
      <pc:sldChg chg="add">
        <pc:chgData name="Luise Freese" userId="1e458a82179dfac0" providerId="LiveId" clId="{7F3E294D-B6BE-42E0-85CB-71ADCE3BB1C8}" dt="2023-11-19T12:50:10.467" v="494"/>
        <pc:sldMkLst>
          <pc:docMk/>
          <pc:sldMk cId="606654132" sldId="396"/>
        </pc:sldMkLst>
      </pc:sldChg>
      <pc:sldChg chg="add del">
        <pc:chgData name="Luise Freese" userId="1e458a82179dfac0" providerId="LiveId" clId="{7F3E294D-B6BE-42E0-85CB-71ADCE3BB1C8}" dt="2023-11-19T12:41:13.028" v="256" actId="47"/>
        <pc:sldMkLst>
          <pc:docMk/>
          <pc:sldMk cId="3127052551" sldId="396"/>
        </pc:sldMkLst>
      </pc:sldChg>
      <pc:sldChg chg="add">
        <pc:chgData name="Luise Freese" userId="1e458a82179dfac0" providerId="LiveId" clId="{7F3E294D-B6BE-42E0-85CB-71ADCE3BB1C8}" dt="2023-11-19T12:50:10.467" v="494"/>
        <pc:sldMkLst>
          <pc:docMk/>
          <pc:sldMk cId="3145470452" sldId="397"/>
        </pc:sldMkLst>
      </pc:sldChg>
      <pc:sldChg chg="add del">
        <pc:chgData name="Luise Freese" userId="1e458a82179dfac0" providerId="LiveId" clId="{7F3E294D-B6BE-42E0-85CB-71ADCE3BB1C8}" dt="2023-11-19T12:43:16.954" v="288" actId="47"/>
        <pc:sldMkLst>
          <pc:docMk/>
          <pc:sldMk cId="3215259599" sldId="397"/>
        </pc:sldMkLst>
      </pc:sldChg>
      <pc:sldChg chg="add">
        <pc:chgData name="Luise Freese" userId="1e458a82179dfac0" providerId="LiveId" clId="{7F3E294D-B6BE-42E0-85CB-71ADCE3BB1C8}" dt="2023-11-19T12:50:10.467" v="494"/>
        <pc:sldMkLst>
          <pc:docMk/>
          <pc:sldMk cId="1369518155" sldId="398"/>
        </pc:sldMkLst>
      </pc:sldChg>
      <pc:sldChg chg="delSp add del mod">
        <pc:chgData name="Luise Freese" userId="1e458a82179dfac0" providerId="LiveId" clId="{7F3E294D-B6BE-42E0-85CB-71ADCE3BB1C8}" dt="2023-11-19T12:43:48.497" v="292" actId="47"/>
        <pc:sldMkLst>
          <pc:docMk/>
          <pc:sldMk cId="4036190297" sldId="398"/>
        </pc:sldMkLst>
        <pc:picChg chg="del">
          <ac:chgData name="Luise Freese" userId="1e458a82179dfac0" providerId="LiveId" clId="{7F3E294D-B6BE-42E0-85CB-71ADCE3BB1C8}" dt="2023-11-19T12:32:44.678" v="31" actId="478"/>
          <ac:picMkLst>
            <pc:docMk/>
            <pc:sldMk cId="4036190297" sldId="398"/>
            <ac:picMk id="2" creationId="{A8F004B3-16F2-90B0-51CC-27E451F0200C}"/>
          </ac:picMkLst>
        </pc:picChg>
      </pc:sldChg>
      <pc:sldChg chg="add">
        <pc:chgData name="Luise Freese" userId="1e458a82179dfac0" providerId="LiveId" clId="{7F3E294D-B6BE-42E0-85CB-71ADCE3BB1C8}" dt="2023-11-19T12:50:10.467" v="494"/>
        <pc:sldMkLst>
          <pc:docMk/>
          <pc:sldMk cId="2525464289" sldId="399"/>
        </pc:sldMkLst>
      </pc:sldChg>
      <pc:sldChg chg="modSp add del">
        <pc:chgData name="Luise Freese" userId="1e458a82179dfac0" providerId="LiveId" clId="{7F3E294D-B6BE-42E0-85CB-71ADCE3BB1C8}" dt="2023-11-19T12:44:26.932" v="313" actId="47"/>
        <pc:sldMkLst>
          <pc:docMk/>
          <pc:sldMk cId="3153991223" sldId="399"/>
        </pc:sldMkLst>
        <pc:spChg chg="mod">
          <ac:chgData name="Luise Freese" userId="1e458a82179dfac0" providerId="LiveId" clId="{7F3E294D-B6BE-42E0-85CB-71ADCE3BB1C8}" dt="2023-11-19T12:43:58.350" v="293" actId="14100"/>
          <ac:spMkLst>
            <pc:docMk/>
            <pc:sldMk cId="3153991223" sldId="399"/>
            <ac:spMk id="6" creationId="{986EB94A-A943-4C2A-C1B7-30658AB85CBC}"/>
          </ac:spMkLst>
        </pc:spChg>
        <pc:spChg chg="mod">
          <ac:chgData name="Luise Freese" userId="1e458a82179dfac0" providerId="LiveId" clId="{7F3E294D-B6BE-42E0-85CB-71ADCE3BB1C8}" dt="2023-11-19T12:43:58.350" v="293" actId="14100"/>
          <ac:spMkLst>
            <pc:docMk/>
            <pc:sldMk cId="3153991223" sldId="399"/>
            <ac:spMk id="7" creationId="{3FBFC114-1A42-B63F-1E10-1E7EA250CC08}"/>
          </ac:spMkLst>
        </pc:spChg>
        <pc:spChg chg="mod">
          <ac:chgData name="Luise Freese" userId="1e458a82179dfac0" providerId="LiveId" clId="{7F3E294D-B6BE-42E0-85CB-71ADCE3BB1C8}" dt="2023-11-19T12:43:58.350" v="293" actId="14100"/>
          <ac:spMkLst>
            <pc:docMk/>
            <pc:sldMk cId="3153991223" sldId="399"/>
            <ac:spMk id="9" creationId="{022AF8BB-F99A-5FD6-1A3C-6C9786ED3666}"/>
          </ac:spMkLst>
        </pc:spChg>
        <pc:picChg chg="mod">
          <ac:chgData name="Luise Freese" userId="1e458a82179dfac0" providerId="LiveId" clId="{7F3E294D-B6BE-42E0-85CB-71ADCE3BB1C8}" dt="2023-11-19T12:43:58.350" v="293" actId="14100"/>
          <ac:picMkLst>
            <pc:docMk/>
            <pc:sldMk cId="3153991223" sldId="399"/>
            <ac:picMk id="3" creationId="{B7F7A027-0206-10C6-B885-049D729BAEB9}"/>
          </ac:picMkLst>
        </pc:picChg>
        <pc:picChg chg="mod">
          <ac:chgData name="Luise Freese" userId="1e458a82179dfac0" providerId="LiveId" clId="{7F3E294D-B6BE-42E0-85CB-71ADCE3BB1C8}" dt="2023-11-19T12:43:58.350" v="293" actId="14100"/>
          <ac:picMkLst>
            <pc:docMk/>
            <pc:sldMk cId="3153991223" sldId="399"/>
            <ac:picMk id="8" creationId="{C1AAFADF-B9AD-EFFE-0979-A50B3A16E458}"/>
          </ac:picMkLst>
        </pc:picChg>
        <pc:picChg chg="mod">
          <ac:chgData name="Luise Freese" userId="1e458a82179dfac0" providerId="LiveId" clId="{7F3E294D-B6BE-42E0-85CB-71ADCE3BB1C8}" dt="2023-11-19T12:43:58.350" v="293" actId="14100"/>
          <ac:picMkLst>
            <pc:docMk/>
            <pc:sldMk cId="3153991223" sldId="399"/>
            <ac:picMk id="1026" creationId="{92B515A5-3147-31BC-060E-0F68E7C425C2}"/>
          </ac:picMkLst>
        </pc:picChg>
      </pc:sldChg>
      <pc:sldChg chg="delSp add del mod">
        <pc:chgData name="Luise Freese" userId="1e458a82179dfac0" providerId="LiveId" clId="{7F3E294D-B6BE-42E0-85CB-71ADCE3BB1C8}" dt="2023-11-19T12:44:46.822" v="323" actId="47"/>
        <pc:sldMkLst>
          <pc:docMk/>
          <pc:sldMk cId="1698052702" sldId="400"/>
        </pc:sldMkLst>
        <pc:picChg chg="del">
          <ac:chgData name="Luise Freese" userId="1e458a82179dfac0" providerId="LiveId" clId="{7F3E294D-B6BE-42E0-85CB-71ADCE3BB1C8}" dt="2023-11-19T12:32:50.291" v="32" actId="478"/>
          <ac:picMkLst>
            <pc:docMk/>
            <pc:sldMk cId="1698052702" sldId="400"/>
            <ac:picMk id="2" creationId="{507F37B1-341B-CF65-83B7-24F8D97A60A3}"/>
          </ac:picMkLst>
        </pc:picChg>
      </pc:sldChg>
      <pc:sldChg chg="add">
        <pc:chgData name="Luise Freese" userId="1e458a82179dfac0" providerId="LiveId" clId="{7F3E294D-B6BE-42E0-85CB-71ADCE3BB1C8}" dt="2023-11-19T12:50:10.467" v="494"/>
        <pc:sldMkLst>
          <pc:docMk/>
          <pc:sldMk cId="3718579099" sldId="400"/>
        </pc:sldMkLst>
      </pc:sldChg>
      <pc:sldChg chg="addSp delSp modSp new mod modShow chgLayout">
        <pc:chgData name="Luise Freese" userId="1e458a82179dfac0" providerId="LiveId" clId="{7F3E294D-B6BE-42E0-85CB-71ADCE3BB1C8}" dt="2023-11-27T07:30:29.840" v="509" actId="729"/>
        <pc:sldMkLst>
          <pc:docMk/>
          <pc:sldMk cId="344812181" sldId="401"/>
        </pc:sldMkLst>
        <pc:spChg chg="del">
          <ac:chgData name="Luise Freese" userId="1e458a82179dfac0" providerId="LiveId" clId="{7F3E294D-B6BE-42E0-85CB-71ADCE3BB1C8}" dt="2023-11-19T12:34:25.848" v="45" actId="6264"/>
          <ac:spMkLst>
            <pc:docMk/>
            <pc:sldMk cId="344812181" sldId="401"/>
            <ac:spMk id="2" creationId="{C8713044-B677-0717-6D3D-29E9B8E38532}"/>
          </ac:spMkLst>
        </pc:spChg>
        <pc:spChg chg="del">
          <ac:chgData name="Luise Freese" userId="1e458a82179dfac0" providerId="LiveId" clId="{7F3E294D-B6BE-42E0-85CB-71ADCE3BB1C8}" dt="2023-11-19T12:34:25.848" v="45" actId="6264"/>
          <ac:spMkLst>
            <pc:docMk/>
            <pc:sldMk cId="344812181" sldId="401"/>
            <ac:spMk id="3" creationId="{D1C7EAF3-E972-08E5-29A4-3B283A1C7DA5}"/>
          </ac:spMkLst>
        </pc:spChg>
        <pc:spChg chg="del">
          <ac:chgData name="Luise Freese" userId="1e458a82179dfac0" providerId="LiveId" clId="{7F3E294D-B6BE-42E0-85CB-71ADCE3BB1C8}" dt="2023-11-19T12:34:25.848" v="45" actId="6264"/>
          <ac:spMkLst>
            <pc:docMk/>
            <pc:sldMk cId="344812181" sldId="401"/>
            <ac:spMk id="4" creationId="{8E86B20B-52A9-40C9-51D2-0F76A2C26831}"/>
          </ac:spMkLst>
        </pc:spChg>
        <pc:spChg chg="add del mod">
          <ac:chgData name="Luise Freese" userId="1e458a82179dfac0" providerId="LiveId" clId="{7F3E294D-B6BE-42E0-85CB-71ADCE3BB1C8}" dt="2023-11-19T12:35:29.753" v="60" actId="478"/>
          <ac:spMkLst>
            <pc:docMk/>
            <pc:sldMk cId="344812181" sldId="401"/>
            <ac:spMk id="5" creationId="{E80DC0D6-6C8A-790E-6BCF-C37138F88460}"/>
          </ac:spMkLst>
        </pc:spChg>
        <pc:spChg chg="add mod">
          <ac:chgData name="Luise Freese" userId="1e458a82179dfac0" providerId="LiveId" clId="{7F3E294D-B6BE-42E0-85CB-71ADCE3BB1C8}" dt="2023-11-19T12:34:58.139" v="52" actId="27636"/>
          <ac:spMkLst>
            <pc:docMk/>
            <pc:sldMk cId="344812181" sldId="401"/>
            <ac:spMk id="6" creationId="{BDB0A8BD-C5A7-D53B-67DD-23D1EC3E2C0B}"/>
          </ac:spMkLst>
        </pc:spChg>
        <pc:spChg chg="add mod ord">
          <ac:chgData name="Luise Freese" userId="1e458a82179dfac0" providerId="LiveId" clId="{7F3E294D-B6BE-42E0-85CB-71ADCE3BB1C8}" dt="2023-11-19T12:35:35.440" v="61" actId="14100"/>
          <ac:spMkLst>
            <pc:docMk/>
            <pc:sldMk cId="344812181" sldId="401"/>
            <ac:spMk id="8" creationId="{CAE9E53A-4D10-F7F8-0F1E-3B1E1DA8EF5C}"/>
          </ac:spMkLst>
        </pc:spChg>
        <pc:spChg chg="add mod ord">
          <ac:chgData name="Luise Freese" userId="1e458a82179dfac0" providerId="LiveId" clId="{7F3E294D-B6BE-42E0-85CB-71ADCE3BB1C8}" dt="2023-11-19T12:35:00.134" v="53"/>
          <ac:spMkLst>
            <pc:docMk/>
            <pc:sldMk cId="344812181" sldId="401"/>
            <ac:spMk id="9" creationId="{9E7E4FB2-0931-E841-717A-85BF22E35014}"/>
          </ac:spMkLst>
        </pc:spChg>
        <pc:spChg chg="add mod ord">
          <ac:chgData name="Luise Freese" userId="1e458a82179dfac0" providerId="LiveId" clId="{7F3E294D-B6BE-42E0-85CB-71ADCE3BB1C8}" dt="2023-11-19T12:35:07.094" v="55" actId="5793"/>
          <ac:spMkLst>
            <pc:docMk/>
            <pc:sldMk cId="344812181" sldId="401"/>
            <ac:spMk id="10" creationId="{18C9C111-8C31-56D4-DA88-CBD21490DA7A}"/>
          </ac:spMkLst>
        </pc:spChg>
        <pc:spChg chg="add mod">
          <ac:chgData name="Luise Freese" userId="1e458a82179dfac0" providerId="LiveId" clId="{7F3E294D-B6BE-42E0-85CB-71ADCE3BB1C8}" dt="2023-11-19T12:36:00.696" v="79" actId="20577"/>
          <ac:spMkLst>
            <pc:docMk/>
            <pc:sldMk cId="344812181" sldId="401"/>
            <ac:spMk id="12" creationId="{FB704B93-55BA-E072-F0EA-095C4EDEEEE0}"/>
          </ac:spMkLst>
        </pc:spChg>
        <pc:picChg chg="add del mod">
          <ac:chgData name="Luise Freese" userId="1e458a82179dfac0" providerId="LiveId" clId="{7F3E294D-B6BE-42E0-85CB-71ADCE3BB1C8}" dt="2023-11-19T12:35:04.571" v="54" actId="21"/>
          <ac:picMkLst>
            <pc:docMk/>
            <pc:sldMk cId="344812181" sldId="401"/>
            <ac:picMk id="7" creationId="{6EF9CDEA-B72B-6759-7415-2982198E7CFE}"/>
          </ac:picMkLst>
        </pc:picChg>
        <pc:picChg chg="add mod">
          <ac:chgData name="Luise Freese" userId="1e458a82179dfac0" providerId="LiveId" clId="{7F3E294D-B6BE-42E0-85CB-71ADCE3BB1C8}" dt="2023-11-19T12:36:12.823" v="81" actId="1076"/>
          <ac:picMkLst>
            <pc:docMk/>
            <pc:sldMk cId="344812181" sldId="401"/>
            <ac:picMk id="11" creationId="{A7C31788-8673-042E-D2EA-459C5F60E2E6}"/>
          </ac:picMkLst>
        </pc:picChg>
      </pc:sldChg>
      <pc:sldChg chg="new del">
        <pc:chgData name="Luise Freese" userId="1e458a82179dfac0" providerId="LiveId" clId="{7F3E294D-B6BE-42E0-85CB-71ADCE3BB1C8}" dt="2023-11-19T12:34:02.558" v="42" actId="47"/>
        <pc:sldMkLst>
          <pc:docMk/>
          <pc:sldMk cId="2832634914" sldId="401"/>
        </pc:sldMkLst>
      </pc:sldChg>
      <pc:sldChg chg="new del">
        <pc:chgData name="Luise Freese" userId="1e458a82179dfac0" providerId="LiveId" clId="{7F3E294D-B6BE-42E0-85CB-71ADCE3BB1C8}" dt="2023-11-19T12:34:00.468" v="41" actId="47"/>
        <pc:sldMkLst>
          <pc:docMk/>
          <pc:sldMk cId="3019248090" sldId="402"/>
        </pc:sldMkLst>
      </pc:sldChg>
      <pc:sldChg chg="addSp delSp modSp new mod modClrScheme chgLayout">
        <pc:chgData name="Luise Freese" userId="1e458a82179dfac0" providerId="LiveId" clId="{7F3E294D-B6BE-42E0-85CB-71ADCE3BB1C8}" dt="2023-11-19T12:36:34.623" v="84"/>
        <pc:sldMkLst>
          <pc:docMk/>
          <pc:sldMk cId="4193612364" sldId="402"/>
        </pc:sldMkLst>
        <pc:spChg chg="del">
          <ac:chgData name="Luise Freese" userId="1e458a82179dfac0" providerId="LiveId" clId="{7F3E294D-B6BE-42E0-85CB-71ADCE3BB1C8}" dt="2023-11-19T12:36:32.979" v="83" actId="700"/>
          <ac:spMkLst>
            <pc:docMk/>
            <pc:sldMk cId="4193612364" sldId="402"/>
            <ac:spMk id="2" creationId="{E2D31BE8-5ECD-3A6D-DE15-455FD6EE5C66}"/>
          </ac:spMkLst>
        </pc:spChg>
        <pc:spChg chg="del mod ord">
          <ac:chgData name="Luise Freese" userId="1e458a82179dfac0" providerId="LiveId" clId="{7F3E294D-B6BE-42E0-85CB-71ADCE3BB1C8}" dt="2023-11-19T12:36:32.979" v="83" actId="700"/>
          <ac:spMkLst>
            <pc:docMk/>
            <pc:sldMk cId="4193612364" sldId="402"/>
            <ac:spMk id="3" creationId="{FEFC66BF-7C0C-09ED-8CF6-245C509A4F8A}"/>
          </ac:spMkLst>
        </pc:spChg>
        <pc:spChg chg="add mod ord">
          <ac:chgData name="Luise Freese" userId="1e458a82179dfac0" providerId="LiveId" clId="{7F3E294D-B6BE-42E0-85CB-71ADCE3BB1C8}" dt="2023-11-19T12:36:34.623" v="84"/>
          <ac:spMkLst>
            <pc:docMk/>
            <pc:sldMk cId="4193612364" sldId="402"/>
            <ac:spMk id="4" creationId="{CCFDC6BF-63CB-0B5F-A0DB-DBA943885F33}"/>
          </ac:spMkLst>
        </pc:spChg>
      </pc:sldChg>
      <pc:sldChg chg="addSp delSp modSp new mod ord modClrScheme chgLayout">
        <pc:chgData name="Luise Freese" userId="1e458a82179dfac0" providerId="LiveId" clId="{7F3E294D-B6BE-42E0-85CB-71ADCE3BB1C8}" dt="2023-11-19T12:40:20.762" v="230"/>
        <pc:sldMkLst>
          <pc:docMk/>
          <pc:sldMk cId="98218392" sldId="403"/>
        </pc:sldMkLst>
        <pc:spChg chg="del mod ord">
          <ac:chgData name="Luise Freese" userId="1e458a82179dfac0" providerId="LiveId" clId="{7F3E294D-B6BE-42E0-85CB-71ADCE3BB1C8}" dt="2023-11-19T12:38:53.595" v="180" actId="700"/>
          <ac:spMkLst>
            <pc:docMk/>
            <pc:sldMk cId="98218392" sldId="403"/>
            <ac:spMk id="2" creationId="{A2602214-A9B5-EB36-7ABE-45D47D1A23E9}"/>
          </ac:spMkLst>
        </pc:spChg>
        <pc:spChg chg="del mod ord">
          <ac:chgData name="Luise Freese" userId="1e458a82179dfac0" providerId="LiveId" clId="{7F3E294D-B6BE-42E0-85CB-71ADCE3BB1C8}" dt="2023-11-19T12:38:53.595" v="180" actId="700"/>
          <ac:spMkLst>
            <pc:docMk/>
            <pc:sldMk cId="98218392" sldId="403"/>
            <ac:spMk id="3" creationId="{841B3B59-8950-6B90-9F4B-BC1089EFAED2}"/>
          </ac:spMkLst>
        </pc:spChg>
        <pc:spChg chg="add mod ord">
          <ac:chgData name="Luise Freese" userId="1e458a82179dfac0" providerId="LiveId" clId="{7F3E294D-B6BE-42E0-85CB-71ADCE3BB1C8}" dt="2023-11-19T12:39:06.507" v="204" actId="20577"/>
          <ac:spMkLst>
            <pc:docMk/>
            <pc:sldMk cId="98218392" sldId="403"/>
            <ac:spMk id="4" creationId="{E619E413-7DB3-4569-CE2D-DC19B9D5D8DC}"/>
          </ac:spMkLst>
        </pc:spChg>
        <pc:spChg chg="add mod ord">
          <ac:chgData name="Luise Freese" userId="1e458a82179dfac0" providerId="LiveId" clId="{7F3E294D-B6BE-42E0-85CB-71ADCE3BB1C8}" dt="2023-11-19T12:39:00.112" v="182" actId="5793"/>
          <ac:spMkLst>
            <pc:docMk/>
            <pc:sldMk cId="98218392" sldId="403"/>
            <ac:spMk id="5" creationId="{6B0F5D92-45BD-4000-55C0-FC996369F875}"/>
          </ac:spMkLst>
        </pc:spChg>
      </pc:sldChg>
      <pc:sldChg chg="modSp add mod ord">
        <pc:chgData name="Luise Freese" userId="1e458a82179dfac0" providerId="LiveId" clId="{7F3E294D-B6BE-42E0-85CB-71ADCE3BB1C8}" dt="2023-11-19T12:39:47.519" v="221"/>
        <pc:sldMkLst>
          <pc:docMk/>
          <pc:sldMk cId="246291023" sldId="404"/>
        </pc:sldMkLst>
        <pc:spChg chg="mod">
          <ac:chgData name="Luise Freese" userId="1e458a82179dfac0" providerId="LiveId" clId="{7F3E294D-B6BE-42E0-85CB-71ADCE3BB1C8}" dt="2023-11-19T12:39:26.542" v="217" actId="20577"/>
          <ac:spMkLst>
            <pc:docMk/>
            <pc:sldMk cId="246291023" sldId="404"/>
            <ac:spMk id="4" creationId="{E619E413-7DB3-4569-CE2D-DC19B9D5D8DC}"/>
          </ac:spMkLst>
        </pc:spChg>
        <pc:spChg chg="mod">
          <ac:chgData name="Luise Freese" userId="1e458a82179dfac0" providerId="LiveId" clId="{7F3E294D-B6BE-42E0-85CB-71ADCE3BB1C8}" dt="2023-11-19T12:39:20.491" v="206"/>
          <ac:spMkLst>
            <pc:docMk/>
            <pc:sldMk cId="246291023" sldId="404"/>
            <ac:spMk id="5" creationId="{6B0F5D92-45BD-4000-55C0-FC996369F875}"/>
          </ac:spMkLst>
        </pc:spChg>
      </pc:sldChg>
      <pc:sldChg chg="modSp new mod">
        <pc:chgData name="Luise Freese" userId="1e458a82179dfac0" providerId="LiveId" clId="{7F3E294D-B6BE-42E0-85CB-71ADCE3BB1C8}" dt="2023-11-19T12:40:09.315" v="224"/>
        <pc:sldMkLst>
          <pc:docMk/>
          <pc:sldMk cId="1822872477" sldId="405"/>
        </pc:sldMkLst>
        <pc:spChg chg="mod">
          <ac:chgData name="Luise Freese" userId="1e458a82179dfac0" providerId="LiveId" clId="{7F3E294D-B6BE-42E0-85CB-71ADCE3BB1C8}" dt="2023-11-19T12:40:09.315" v="224"/>
          <ac:spMkLst>
            <pc:docMk/>
            <pc:sldMk cId="1822872477" sldId="405"/>
            <ac:spMk id="2" creationId="{5939B2AE-AB18-DD90-1027-3777ECA83E57}"/>
          </ac:spMkLst>
        </pc:spChg>
        <pc:spChg chg="mod">
          <ac:chgData name="Luise Freese" userId="1e458a82179dfac0" providerId="LiveId" clId="{7F3E294D-B6BE-42E0-85CB-71ADCE3BB1C8}" dt="2023-11-19T12:40:00.984" v="223"/>
          <ac:spMkLst>
            <pc:docMk/>
            <pc:sldMk cId="1822872477" sldId="405"/>
            <ac:spMk id="3" creationId="{31B05B73-876C-4AD6-A4D8-8A2B89BF8BF1}"/>
          </ac:spMkLst>
        </pc:spChg>
      </pc:sldChg>
      <pc:sldChg chg="addSp modSp new mod">
        <pc:chgData name="Luise Freese" userId="1e458a82179dfac0" providerId="LiveId" clId="{7F3E294D-B6BE-42E0-85CB-71ADCE3BB1C8}" dt="2023-11-19T12:40:47.955" v="237" actId="962"/>
        <pc:sldMkLst>
          <pc:docMk/>
          <pc:sldMk cId="461155353" sldId="406"/>
        </pc:sldMkLst>
        <pc:spChg chg="mod">
          <ac:chgData name="Luise Freese" userId="1e458a82179dfac0" providerId="LiveId" clId="{7F3E294D-B6BE-42E0-85CB-71ADCE3BB1C8}" dt="2023-11-19T12:40:37.738" v="233"/>
          <ac:spMkLst>
            <pc:docMk/>
            <pc:sldMk cId="461155353" sldId="406"/>
            <ac:spMk id="2" creationId="{FE3CD1D1-A8B7-6184-C0DD-B753568550BF}"/>
          </ac:spMkLst>
        </pc:spChg>
        <pc:picChg chg="add mod">
          <ac:chgData name="Luise Freese" userId="1e458a82179dfac0" providerId="LiveId" clId="{7F3E294D-B6BE-42E0-85CB-71ADCE3BB1C8}" dt="2023-11-19T12:40:47.955" v="237" actId="962"/>
          <ac:picMkLst>
            <pc:docMk/>
            <pc:sldMk cId="461155353" sldId="406"/>
            <ac:picMk id="4" creationId="{B246E317-4040-4F18-49C3-588B7F9557C1}"/>
          </ac:picMkLst>
        </pc:picChg>
      </pc:sldChg>
      <pc:sldChg chg="modSp new mod">
        <pc:chgData name="Luise Freese" userId="1e458a82179dfac0" providerId="LiveId" clId="{7F3E294D-B6BE-42E0-85CB-71ADCE3BB1C8}" dt="2023-11-19T12:41:08.079" v="255" actId="20577"/>
        <pc:sldMkLst>
          <pc:docMk/>
          <pc:sldMk cId="1497414959" sldId="407"/>
        </pc:sldMkLst>
        <pc:spChg chg="mod">
          <ac:chgData name="Luise Freese" userId="1e458a82179dfac0" providerId="LiveId" clId="{7F3E294D-B6BE-42E0-85CB-71ADCE3BB1C8}" dt="2023-11-19T12:41:08.079" v="255" actId="20577"/>
          <ac:spMkLst>
            <pc:docMk/>
            <pc:sldMk cId="1497414959" sldId="407"/>
            <ac:spMk id="2" creationId="{D360C95F-40F7-D2A9-4C18-72247D0A1795}"/>
          </ac:spMkLst>
        </pc:spChg>
        <pc:spChg chg="mod">
          <ac:chgData name="Luise Freese" userId="1e458a82179dfac0" providerId="LiveId" clId="{7F3E294D-B6BE-42E0-85CB-71ADCE3BB1C8}" dt="2023-11-19T12:41:00.715" v="240"/>
          <ac:spMkLst>
            <pc:docMk/>
            <pc:sldMk cId="1497414959" sldId="407"/>
            <ac:spMk id="3" creationId="{C9182F54-6A83-D019-E868-937D1249917D}"/>
          </ac:spMkLst>
        </pc:spChg>
      </pc:sldChg>
      <pc:sldChg chg="addSp delSp modSp new mod modClrScheme chgLayout">
        <pc:chgData name="Luise Freese" userId="1e458a82179dfac0" providerId="LiveId" clId="{7F3E294D-B6BE-42E0-85CB-71ADCE3BB1C8}" dt="2023-11-19T12:43:14.367" v="287" actId="5793"/>
        <pc:sldMkLst>
          <pc:docMk/>
          <pc:sldMk cId="3185936218" sldId="408"/>
        </pc:sldMkLst>
        <pc:spChg chg="mod ord">
          <ac:chgData name="Luise Freese" userId="1e458a82179dfac0" providerId="LiveId" clId="{7F3E294D-B6BE-42E0-85CB-71ADCE3BB1C8}" dt="2023-11-19T12:41:35.982" v="260" actId="700"/>
          <ac:spMkLst>
            <pc:docMk/>
            <pc:sldMk cId="3185936218" sldId="408"/>
            <ac:spMk id="2" creationId="{93D55C02-AD46-DDCC-ADC5-4B3F6F497924}"/>
          </ac:spMkLst>
        </pc:spChg>
        <pc:spChg chg="del mod ord">
          <ac:chgData name="Luise Freese" userId="1e458a82179dfac0" providerId="LiveId" clId="{7F3E294D-B6BE-42E0-85CB-71ADCE3BB1C8}" dt="2023-11-19T12:41:35.982" v="260" actId="700"/>
          <ac:spMkLst>
            <pc:docMk/>
            <pc:sldMk cId="3185936218" sldId="408"/>
            <ac:spMk id="3" creationId="{D64DC424-86C9-DD50-A5E2-9401E197EAED}"/>
          </ac:spMkLst>
        </pc:spChg>
        <pc:spChg chg="add mod ord">
          <ac:chgData name="Luise Freese" userId="1e458a82179dfac0" providerId="LiveId" clId="{7F3E294D-B6BE-42E0-85CB-71ADCE3BB1C8}" dt="2023-11-19T12:42:15.971" v="265" actId="1076"/>
          <ac:spMkLst>
            <pc:docMk/>
            <pc:sldMk cId="3185936218" sldId="408"/>
            <ac:spMk id="4" creationId="{0D448038-64AA-862D-B8F4-3E409B85ECD5}"/>
          </ac:spMkLst>
        </pc:spChg>
        <pc:spChg chg="add mod ord">
          <ac:chgData name="Luise Freese" userId="1e458a82179dfac0" providerId="LiveId" clId="{7F3E294D-B6BE-42E0-85CB-71ADCE3BB1C8}" dt="2023-11-19T12:43:14.367" v="287" actId="5793"/>
          <ac:spMkLst>
            <pc:docMk/>
            <pc:sldMk cId="3185936218" sldId="408"/>
            <ac:spMk id="5" creationId="{6B5B81E7-CBD0-BFBA-A9C2-7943309FB1C1}"/>
          </ac:spMkLst>
        </pc:spChg>
        <pc:spChg chg="add mod">
          <ac:chgData name="Luise Freese" userId="1e458a82179dfac0" providerId="LiveId" clId="{7F3E294D-B6BE-42E0-85CB-71ADCE3BB1C8}" dt="2023-11-19T12:42:59.281" v="274" actId="14100"/>
          <ac:spMkLst>
            <pc:docMk/>
            <pc:sldMk cId="3185936218" sldId="408"/>
            <ac:spMk id="7" creationId="{6913B720-C019-98D4-5848-A88AECFB234D}"/>
          </ac:spMkLst>
        </pc:spChg>
        <pc:spChg chg="add mod">
          <ac:chgData name="Luise Freese" userId="1e458a82179dfac0" providerId="LiveId" clId="{7F3E294D-B6BE-42E0-85CB-71ADCE3BB1C8}" dt="2023-11-19T12:43:11.124" v="284" actId="20577"/>
          <ac:spMkLst>
            <pc:docMk/>
            <pc:sldMk cId="3185936218" sldId="408"/>
            <ac:spMk id="8" creationId="{800354F9-7DC2-4D83-74E7-5A6A6F391BC8}"/>
          </ac:spMkLst>
        </pc:spChg>
      </pc:sldChg>
      <pc:sldChg chg="modSp new mod">
        <pc:chgData name="Luise Freese" userId="1e458a82179dfac0" providerId="LiveId" clId="{7F3E294D-B6BE-42E0-85CB-71ADCE3BB1C8}" dt="2023-11-19T12:43:41.429" v="291"/>
        <pc:sldMkLst>
          <pc:docMk/>
          <pc:sldMk cId="2227632346" sldId="409"/>
        </pc:sldMkLst>
        <pc:spChg chg="mod">
          <ac:chgData name="Luise Freese" userId="1e458a82179dfac0" providerId="LiveId" clId="{7F3E294D-B6BE-42E0-85CB-71ADCE3BB1C8}" dt="2023-11-19T12:43:31.165" v="290"/>
          <ac:spMkLst>
            <pc:docMk/>
            <pc:sldMk cId="2227632346" sldId="409"/>
            <ac:spMk id="2" creationId="{46060EC9-EACE-9048-B7FC-B673C672824C}"/>
          </ac:spMkLst>
        </pc:spChg>
        <pc:spChg chg="mod">
          <ac:chgData name="Luise Freese" userId="1e458a82179dfac0" providerId="LiveId" clId="{7F3E294D-B6BE-42E0-85CB-71ADCE3BB1C8}" dt="2023-11-19T12:43:41.429" v="291"/>
          <ac:spMkLst>
            <pc:docMk/>
            <pc:sldMk cId="2227632346" sldId="409"/>
            <ac:spMk id="3" creationId="{645C1D79-EAFA-F4C8-B0BF-650EF0B75C6B}"/>
          </ac:spMkLst>
        </pc:spChg>
      </pc:sldChg>
      <pc:sldChg chg="addSp delSp modSp new mod">
        <pc:chgData name="Luise Freese" userId="1e458a82179dfac0" providerId="LiveId" clId="{7F3E294D-B6BE-42E0-85CB-71ADCE3BB1C8}" dt="2023-11-19T12:44:22.102" v="312" actId="20577"/>
        <pc:sldMkLst>
          <pc:docMk/>
          <pc:sldMk cId="2504000761" sldId="410"/>
        </pc:sldMkLst>
        <pc:spChg chg="mod">
          <ac:chgData name="Luise Freese" userId="1e458a82179dfac0" providerId="LiveId" clId="{7F3E294D-B6BE-42E0-85CB-71ADCE3BB1C8}" dt="2023-11-19T12:44:22.102" v="312" actId="20577"/>
          <ac:spMkLst>
            <pc:docMk/>
            <pc:sldMk cId="2504000761" sldId="410"/>
            <ac:spMk id="2" creationId="{3C630CAC-8D8E-0405-CAC3-B5359229D908}"/>
          </ac:spMkLst>
        </pc:spChg>
        <pc:spChg chg="del">
          <ac:chgData name="Luise Freese" userId="1e458a82179dfac0" providerId="LiveId" clId="{7F3E294D-B6BE-42E0-85CB-71ADCE3BB1C8}" dt="2023-11-19T12:44:12.539" v="296" actId="478"/>
          <ac:spMkLst>
            <pc:docMk/>
            <pc:sldMk cId="2504000761" sldId="410"/>
            <ac:spMk id="3" creationId="{A765E642-7561-725C-02B2-735D242BEABC}"/>
          </ac:spMkLst>
        </pc:spChg>
        <pc:spChg chg="del">
          <ac:chgData name="Luise Freese" userId="1e458a82179dfac0" providerId="LiveId" clId="{7F3E294D-B6BE-42E0-85CB-71ADCE3BB1C8}" dt="2023-11-19T12:44:16.625" v="297" actId="478"/>
          <ac:spMkLst>
            <pc:docMk/>
            <pc:sldMk cId="2504000761" sldId="410"/>
            <ac:spMk id="4" creationId="{E73CA7C5-8072-91A0-D8C2-D4D0CFC3D0D9}"/>
          </ac:spMkLst>
        </pc:spChg>
        <pc:picChg chg="add mod">
          <ac:chgData name="Luise Freese" userId="1e458a82179dfac0" providerId="LiveId" clId="{7F3E294D-B6BE-42E0-85CB-71ADCE3BB1C8}" dt="2023-11-19T12:44:09.065" v="295"/>
          <ac:picMkLst>
            <pc:docMk/>
            <pc:sldMk cId="2504000761" sldId="410"/>
            <ac:picMk id="5" creationId="{F45630FC-54D1-8DA3-3CD3-D8BEDA001ED1}"/>
          </ac:picMkLst>
        </pc:picChg>
        <pc:picChg chg="add mod">
          <ac:chgData name="Luise Freese" userId="1e458a82179dfac0" providerId="LiveId" clId="{7F3E294D-B6BE-42E0-85CB-71ADCE3BB1C8}" dt="2023-11-19T12:44:09.065" v="295"/>
          <ac:picMkLst>
            <pc:docMk/>
            <pc:sldMk cId="2504000761" sldId="410"/>
            <ac:picMk id="6" creationId="{96678F45-34AF-2B67-40E6-21A18686BCAE}"/>
          </ac:picMkLst>
        </pc:picChg>
        <pc:picChg chg="add mod">
          <ac:chgData name="Luise Freese" userId="1e458a82179dfac0" providerId="LiveId" clId="{7F3E294D-B6BE-42E0-85CB-71ADCE3BB1C8}" dt="2023-11-19T12:44:09.065" v="295"/>
          <ac:picMkLst>
            <pc:docMk/>
            <pc:sldMk cId="2504000761" sldId="410"/>
            <ac:picMk id="7" creationId="{2D0E48D5-6F8D-A513-F3E9-F1C3800C2A95}"/>
          </ac:picMkLst>
        </pc:picChg>
      </pc:sldChg>
      <pc:sldChg chg="addSp delSp modSp new mod modClrScheme chgLayout">
        <pc:chgData name="Luise Freese" userId="1e458a82179dfac0" providerId="LiveId" clId="{7F3E294D-B6BE-42E0-85CB-71ADCE3BB1C8}" dt="2023-11-19T12:44:44.438" v="322" actId="20577"/>
        <pc:sldMkLst>
          <pc:docMk/>
          <pc:sldMk cId="1744107235" sldId="411"/>
        </pc:sldMkLst>
        <pc:spChg chg="mod ord">
          <ac:chgData name="Luise Freese" userId="1e458a82179dfac0" providerId="LiveId" clId="{7F3E294D-B6BE-42E0-85CB-71ADCE3BB1C8}" dt="2023-11-19T12:44:40.528" v="319" actId="700"/>
          <ac:spMkLst>
            <pc:docMk/>
            <pc:sldMk cId="1744107235" sldId="411"/>
            <ac:spMk id="2" creationId="{31D7DF93-2818-8AB2-6752-ECF8DAB86297}"/>
          </ac:spMkLst>
        </pc:spChg>
        <pc:spChg chg="del mod ord">
          <ac:chgData name="Luise Freese" userId="1e458a82179dfac0" providerId="LiveId" clId="{7F3E294D-B6BE-42E0-85CB-71ADCE3BB1C8}" dt="2023-11-19T12:44:40.528" v="319" actId="700"/>
          <ac:spMkLst>
            <pc:docMk/>
            <pc:sldMk cId="1744107235" sldId="411"/>
            <ac:spMk id="3" creationId="{94EF25B9-4D0F-0279-246C-78D5C0473F16}"/>
          </ac:spMkLst>
        </pc:spChg>
        <pc:spChg chg="del">
          <ac:chgData name="Luise Freese" userId="1e458a82179dfac0" providerId="LiveId" clId="{7F3E294D-B6BE-42E0-85CB-71ADCE3BB1C8}" dt="2023-11-19T12:44:40.528" v="319" actId="700"/>
          <ac:spMkLst>
            <pc:docMk/>
            <pc:sldMk cId="1744107235" sldId="411"/>
            <ac:spMk id="4" creationId="{852C38D0-7A1C-E83B-5AAD-E522273A4EBC}"/>
          </ac:spMkLst>
        </pc:spChg>
        <pc:spChg chg="add mod ord">
          <ac:chgData name="Luise Freese" userId="1e458a82179dfac0" providerId="LiveId" clId="{7F3E294D-B6BE-42E0-85CB-71ADCE3BB1C8}" dt="2023-11-19T12:44:44.438" v="322" actId="20577"/>
          <ac:spMkLst>
            <pc:docMk/>
            <pc:sldMk cId="1744107235" sldId="411"/>
            <ac:spMk id="5" creationId="{A00FDA33-CFED-9DA4-7763-685D44676D61}"/>
          </ac:spMkLst>
        </pc:spChg>
      </pc:sldChg>
      <pc:sldChg chg="addSp delSp modSp new mod modClrScheme chgLayout">
        <pc:chgData name="Luise Freese" userId="1e458a82179dfac0" providerId="LiveId" clId="{7F3E294D-B6BE-42E0-85CB-71ADCE3BB1C8}" dt="2023-11-19T12:46:57.594" v="388" actId="1076"/>
        <pc:sldMkLst>
          <pc:docMk/>
          <pc:sldMk cId="673016538" sldId="412"/>
        </pc:sldMkLst>
        <pc:spChg chg="del mod ord">
          <ac:chgData name="Luise Freese" userId="1e458a82179dfac0" providerId="LiveId" clId="{7F3E294D-B6BE-42E0-85CB-71ADCE3BB1C8}" dt="2023-11-19T12:46:26.750" v="370" actId="700"/>
          <ac:spMkLst>
            <pc:docMk/>
            <pc:sldMk cId="673016538" sldId="412"/>
            <ac:spMk id="2" creationId="{C6BE0ED4-CBE2-C443-24FD-77A11C08D99B}"/>
          </ac:spMkLst>
        </pc:spChg>
        <pc:spChg chg="del mod ord">
          <ac:chgData name="Luise Freese" userId="1e458a82179dfac0" providerId="LiveId" clId="{7F3E294D-B6BE-42E0-85CB-71ADCE3BB1C8}" dt="2023-11-19T12:46:26.750" v="370" actId="700"/>
          <ac:spMkLst>
            <pc:docMk/>
            <pc:sldMk cId="673016538" sldId="412"/>
            <ac:spMk id="3" creationId="{6F322510-02B5-A497-4231-64F156282FC8}"/>
          </ac:spMkLst>
        </pc:spChg>
        <pc:spChg chg="del mod ord">
          <ac:chgData name="Luise Freese" userId="1e458a82179dfac0" providerId="LiveId" clId="{7F3E294D-B6BE-42E0-85CB-71ADCE3BB1C8}" dt="2023-11-19T12:46:26.750" v="370" actId="700"/>
          <ac:spMkLst>
            <pc:docMk/>
            <pc:sldMk cId="673016538" sldId="412"/>
            <ac:spMk id="4" creationId="{013D722B-AD06-7855-433C-5F8EA3D89999}"/>
          </ac:spMkLst>
        </pc:spChg>
        <pc:spChg chg="add mod ord">
          <ac:chgData name="Luise Freese" userId="1e458a82179dfac0" providerId="LiveId" clId="{7F3E294D-B6BE-42E0-85CB-71ADCE3BB1C8}" dt="2023-11-19T12:46:42.621" v="384" actId="14100"/>
          <ac:spMkLst>
            <pc:docMk/>
            <pc:sldMk cId="673016538" sldId="412"/>
            <ac:spMk id="5" creationId="{556B3597-3FE4-A139-6EB0-288C6EEBE737}"/>
          </ac:spMkLst>
        </pc:spChg>
        <pc:spChg chg="add mod ord">
          <ac:chgData name="Luise Freese" userId="1e458a82179dfac0" providerId="LiveId" clId="{7F3E294D-B6BE-42E0-85CB-71ADCE3BB1C8}" dt="2023-11-19T12:46:34.689" v="371"/>
          <ac:spMkLst>
            <pc:docMk/>
            <pc:sldMk cId="673016538" sldId="412"/>
            <ac:spMk id="6" creationId="{567B457F-2F30-C793-C140-AAE786F1004E}"/>
          </ac:spMkLst>
        </pc:spChg>
        <pc:spChg chg="add mod ord">
          <ac:chgData name="Luise Freese" userId="1e458a82179dfac0" providerId="LiveId" clId="{7F3E294D-B6BE-42E0-85CB-71ADCE3BB1C8}" dt="2023-11-19T12:46:26.750" v="370" actId="700"/>
          <ac:spMkLst>
            <pc:docMk/>
            <pc:sldMk cId="673016538" sldId="412"/>
            <ac:spMk id="7" creationId="{F1B0D97F-730C-BD53-6303-DE8D35CB6157}"/>
          </ac:spMkLst>
        </pc:spChg>
        <pc:picChg chg="add mod">
          <ac:chgData name="Luise Freese" userId="1e458a82179dfac0" providerId="LiveId" clId="{7F3E294D-B6BE-42E0-85CB-71ADCE3BB1C8}" dt="2023-11-19T12:46:57.594" v="388" actId="1076"/>
          <ac:picMkLst>
            <pc:docMk/>
            <pc:sldMk cId="673016538" sldId="412"/>
            <ac:picMk id="8" creationId="{B8A9AAFD-3EA6-E5B2-DF9A-031E39111CE2}"/>
          </ac:picMkLst>
        </pc:picChg>
      </pc:sldChg>
      <pc:sldChg chg="add">
        <pc:chgData name="Luise Freese" userId="1e458a82179dfac0" providerId="LiveId" clId="{7F3E294D-B6BE-42E0-85CB-71ADCE3BB1C8}" dt="2023-11-19T12:50:10.467" v="494"/>
        <pc:sldMkLst>
          <pc:docMk/>
          <pc:sldMk cId="2758678052" sldId="413"/>
        </pc:sldMkLst>
      </pc:sldChg>
      <pc:sldChg chg="add">
        <pc:chgData name="Luise Freese" userId="1e458a82179dfac0" providerId="LiveId" clId="{7F3E294D-B6BE-42E0-85CB-71ADCE3BB1C8}" dt="2023-11-19T12:50:10.467" v="494"/>
        <pc:sldMkLst>
          <pc:docMk/>
          <pc:sldMk cId="453181000" sldId="414"/>
        </pc:sldMkLst>
      </pc:sldChg>
      <pc:sldChg chg="add">
        <pc:chgData name="Luise Freese" userId="1e458a82179dfac0" providerId="LiveId" clId="{7F3E294D-B6BE-42E0-85CB-71ADCE3BB1C8}" dt="2023-11-19T12:50:10.467" v="494"/>
        <pc:sldMkLst>
          <pc:docMk/>
          <pc:sldMk cId="3714950256" sldId="415"/>
        </pc:sldMkLst>
      </pc:sldChg>
      <pc:sldChg chg="add">
        <pc:chgData name="Luise Freese" userId="1e458a82179dfac0" providerId="LiveId" clId="{7F3E294D-B6BE-42E0-85CB-71ADCE3BB1C8}" dt="2023-11-19T12:50:10.467" v="494"/>
        <pc:sldMkLst>
          <pc:docMk/>
          <pc:sldMk cId="1222328146" sldId="416"/>
        </pc:sldMkLst>
      </pc:sldChg>
      <pc:sldChg chg="add">
        <pc:chgData name="Luise Freese" userId="1e458a82179dfac0" providerId="LiveId" clId="{7F3E294D-B6BE-42E0-85CB-71ADCE3BB1C8}" dt="2023-11-19T12:50:10.467" v="494"/>
        <pc:sldMkLst>
          <pc:docMk/>
          <pc:sldMk cId="2270159861" sldId="417"/>
        </pc:sldMkLst>
      </pc:sldChg>
      <pc:sldChg chg="add">
        <pc:chgData name="Luise Freese" userId="1e458a82179dfac0" providerId="LiveId" clId="{7F3E294D-B6BE-42E0-85CB-71ADCE3BB1C8}" dt="2023-11-19T12:50:10.467" v="494"/>
        <pc:sldMkLst>
          <pc:docMk/>
          <pc:sldMk cId="3129582903" sldId="418"/>
        </pc:sldMkLst>
      </pc:sldChg>
      <pc:sldChg chg="add">
        <pc:chgData name="Luise Freese" userId="1e458a82179dfac0" providerId="LiveId" clId="{7F3E294D-B6BE-42E0-85CB-71ADCE3BB1C8}" dt="2023-11-19T12:50:10.467" v="494"/>
        <pc:sldMkLst>
          <pc:docMk/>
          <pc:sldMk cId="1354690255" sldId="419"/>
        </pc:sldMkLst>
      </pc:sldChg>
      <pc:sldChg chg="add">
        <pc:chgData name="Luise Freese" userId="1e458a82179dfac0" providerId="LiveId" clId="{7F3E294D-B6BE-42E0-85CB-71ADCE3BB1C8}" dt="2023-11-19T12:50:10.467" v="494"/>
        <pc:sldMkLst>
          <pc:docMk/>
          <pc:sldMk cId="3121829957" sldId="420"/>
        </pc:sldMkLst>
      </pc:sldChg>
      <pc:sldChg chg="add">
        <pc:chgData name="Luise Freese" userId="1e458a82179dfac0" providerId="LiveId" clId="{7F3E294D-B6BE-42E0-85CB-71ADCE3BB1C8}" dt="2023-11-19T12:50:10.467" v="494"/>
        <pc:sldMkLst>
          <pc:docMk/>
          <pc:sldMk cId="4287807572" sldId="421"/>
        </pc:sldMkLst>
      </pc:sldChg>
      <pc:sldChg chg="add">
        <pc:chgData name="Luise Freese" userId="1e458a82179dfac0" providerId="LiveId" clId="{7F3E294D-B6BE-42E0-85CB-71ADCE3BB1C8}" dt="2023-11-19T12:50:10.467" v="494"/>
        <pc:sldMkLst>
          <pc:docMk/>
          <pc:sldMk cId="570710750" sldId="422"/>
        </pc:sldMkLst>
      </pc:sldChg>
      <pc:sldChg chg="add">
        <pc:chgData name="Luise Freese" userId="1e458a82179dfac0" providerId="LiveId" clId="{7F3E294D-B6BE-42E0-85CB-71ADCE3BB1C8}" dt="2023-11-19T12:50:10.467" v="494"/>
        <pc:sldMkLst>
          <pc:docMk/>
          <pc:sldMk cId="961358668" sldId="423"/>
        </pc:sldMkLst>
      </pc:sldChg>
      <pc:sldChg chg="add">
        <pc:chgData name="Luise Freese" userId="1e458a82179dfac0" providerId="LiveId" clId="{7F3E294D-B6BE-42E0-85CB-71ADCE3BB1C8}" dt="2023-11-19T12:50:10.467" v="494"/>
        <pc:sldMkLst>
          <pc:docMk/>
          <pc:sldMk cId="2179387808" sldId="424"/>
        </pc:sldMkLst>
      </pc:sldChg>
      <pc:sldChg chg="add">
        <pc:chgData name="Luise Freese" userId="1e458a82179dfac0" providerId="LiveId" clId="{7F3E294D-B6BE-42E0-85CB-71ADCE3BB1C8}" dt="2023-11-19T12:50:10.467" v="494"/>
        <pc:sldMkLst>
          <pc:docMk/>
          <pc:sldMk cId="4178978783" sldId="425"/>
        </pc:sldMkLst>
      </pc:sldChg>
      <pc:sldChg chg="add">
        <pc:chgData name="Luise Freese" userId="1e458a82179dfac0" providerId="LiveId" clId="{7F3E294D-B6BE-42E0-85CB-71ADCE3BB1C8}" dt="2023-11-19T12:50:10.467" v="494"/>
        <pc:sldMkLst>
          <pc:docMk/>
          <pc:sldMk cId="2653671220" sldId="426"/>
        </pc:sldMkLst>
      </pc:sldChg>
      <pc:sldChg chg="add">
        <pc:chgData name="Luise Freese" userId="1e458a82179dfac0" providerId="LiveId" clId="{7F3E294D-B6BE-42E0-85CB-71ADCE3BB1C8}" dt="2023-11-19T12:50:10.467" v="494"/>
        <pc:sldMkLst>
          <pc:docMk/>
          <pc:sldMk cId="2532240497" sldId="427"/>
        </pc:sldMkLst>
      </pc:sldChg>
      <pc:sldChg chg="add">
        <pc:chgData name="Luise Freese" userId="1e458a82179dfac0" providerId="LiveId" clId="{7F3E294D-B6BE-42E0-85CB-71ADCE3BB1C8}" dt="2023-11-19T12:50:10.467" v="494"/>
        <pc:sldMkLst>
          <pc:docMk/>
          <pc:sldMk cId="2885635570" sldId="428"/>
        </pc:sldMkLst>
      </pc:sldChg>
      <pc:sldChg chg="add">
        <pc:chgData name="Luise Freese" userId="1e458a82179dfac0" providerId="LiveId" clId="{7F3E294D-B6BE-42E0-85CB-71ADCE3BB1C8}" dt="2023-11-19T12:50:10.467" v="494"/>
        <pc:sldMkLst>
          <pc:docMk/>
          <pc:sldMk cId="3374483649" sldId="429"/>
        </pc:sldMkLst>
      </pc:sldChg>
      <pc:sldChg chg="add">
        <pc:chgData name="Luise Freese" userId="1e458a82179dfac0" providerId="LiveId" clId="{7F3E294D-B6BE-42E0-85CB-71ADCE3BB1C8}" dt="2023-11-19T12:50:10.467" v="494"/>
        <pc:sldMkLst>
          <pc:docMk/>
          <pc:sldMk cId="138691342" sldId="430"/>
        </pc:sldMkLst>
      </pc:sldChg>
      <pc:sldChg chg="add">
        <pc:chgData name="Luise Freese" userId="1e458a82179dfac0" providerId="LiveId" clId="{7F3E294D-B6BE-42E0-85CB-71ADCE3BB1C8}" dt="2023-11-19T12:50:10.467" v="494"/>
        <pc:sldMkLst>
          <pc:docMk/>
          <pc:sldMk cId="781493125" sldId="431"/>
        </pc:sldMkLst>
      </pc:sldChg>
      <pc:sldChg chg="add">
        <pc:chgData name="Luise Freese" userId="1e458a82179dfac0" providerId="LiveId" clId="{7F3E294D-B6BE-42E0-85CB-71ADCE3BB1C8}" dt="2023-11-19T12:50:10.467" v="494"/>
        <pc:sldMkLst>
          <pc:docMk/>
          <pc:sldMk cId="2919127514" sldId="432"/>
        </pc:sldMkLst>
      </pc:sldChg>
      <pc:sldChg chg="add">
        <pc:chgData name="Luise Freese" userId="1e458a82179dfac0" providerId="LiveId" clId="{7F3E294D-B6BE-42E0-85CB-71ADCE3BB1C8}" dt="2023-11-19T12:50:10.467" v="494"/>
        <pc:sldMkLst>
          <pc:docMk/>
          <pc:sldMk cId="4071630566" sldId="433"/>
        </pc:sldMkLst>
      </pc:sldChg>
      <pc:sldChg chg="add">
        <pc:chgData name="Luise Freese" userId="1e458a82179dfac0" providerId="LiveId" clId="{7F3E294D-B6BE-42E0-85CB-71ADCE3BB1C8}" dt="2023-11-19T12:50:10.467" v="494"/>
        <pc:sldMkLst>
          <pc:docMk/>
          <pc:sldMk cId="1657864896" sldId="434"/>
        </pc:sldMkLst>
      </pc:sldChg>
      <pc:sldChg chg="add">
        <pc:chgData name="Luise Freese" userId="1e458a82179dfac0" providerId="LiveId" clId="{7F3E294D-B6BE-42E0-85CB-71ADCE3BB1C8}" dt="2023-11-19T12:50:10.467" v="494"/>
        <pc:sldMkLst>
          <pc:docMk/>
          <pc:sldMk cId="671463033" sldId="435"/>
        </pc:sldMkLst>
      </pc:sldChg>
      <pc:sldChg chg="add">
        <pc:chgData name="Luise Freese" userId="1e458a82179dfac0" providerId="LiveId" clId="{7F3E294D-B6BE-42E0-85CB-71ADCE3BB1C8}" dt="2023-11-19T12:50:10.467" v="494"/>
        <pc:sldMkLst>
          <pc:docMk/>
          <pc:sldMk cId="3904669402" sldId="436"/>
        </pc:sldMkLst>
      </pc:sldChg>
      <pc:sldChg chg="add">
        <pc:chgData name="Luise Freese" userId="1e458a82179dfac0" providerId="LiveId" clId="{7F3E294D-B6BE-42E0-85CB-71ADCE3BB1C8}" dt="2023-11-19T12:50:10.467" v="494"/>
        <pc:sldMkLst>
          <pc:docMk/>
          <pc:sldMk cId="974000457" sldId="437"/>
        </pc:sldMkLst>
      </pc:sldChg>
      <pc:sldChg chg="add">
        <pc:chgData name="Luise Freese" userId="1e458a82179dfac0" providerId="LiveId" clId="{7F3E294D-B6BE-42E0-85CB-71ADCE3BB1C8}" dt="2023-11-19T12:50:10.467" v="494"/>
        <pc:sldMkLst>
          <pc:docMk/>
          <pc:sldMk cId="3049176527" sldId="438"/>
        </pc:sldMkLst>
      </pc:sldChg>
      <pc:sldMasterChg chg="delSldLayout modSldLayout">
        <pc:chgData name="Luise Freese" userId="1e458a82179dfac0" providerId="LiveId" clId="{7F3E294D-B6BE-42E0-85CB-71ADCE3BB1C8}" dt="2023-11-19T12:46:59.945" v="389" actId="47"/>
        <pc:sldMasterMkLst>
          <pc:docMk/>
          <pc:sldMasterMk cId="2281765972" sldId="2147483678"/>
        </pc:sldMasterMkLst>
        <pc:sldLayoutChg chg="delSp del mod">
          <pc:chgData name="Luise Freese" userId="1e458a82179dfac0" providerId="LiveId" clId="{7F3E294D-B6BE-42E0-85CB-71ADCE3BB1C8}" dt="2023-11-19T12:33:03.020" v="33" actId="47"/>
          <pc:sldLayoutMkLst>
            <pc:docMk/>
            <pc:sldMasterMk cId="2281765972" sldId="2147483678"/>
            <pc:sldLayoutMk cId="2528661906" sldId="2147483695"/>
          </pc:sldLayoutMkLst>
          <pc:picChg chg="del">
            <ac:chgData name="Luise Freese" userId="1e458a82179dfac0" providerId="LiveId" clId="{7F3E294D-B6BE-42E0-85CB-71ADCE3BB1C8}" dt="2023-11-19T12:31:32.064" v="16" actId="478"/>
            <ac:picMkLst>
              <pc:docMk/>
              <pc:sldMasterMk cId="2281765972" sldId="2147483678"/>
              <pc:sldLayoutMk cId="2528661906" sldId="2147483695"/>
              <ac:picMk id="8" creationId="{3E370171-E795-6A4C-378E-DB8E405E9C1E}"/>
            </ac:picMkLst>
          </pc:picChg>
          <pc:picChg chg="del">
            <ac:chgData name="Luise Freese" userId="1e458a82179dfac0" providerId="LiveId" clId="{7F3E294D-B6BE-42E0-85CB-71ADCE3BB1C8}" dt="2023-11-19T12:31:16.261" v="15" actId="478"/>
            <ac:picMkLst>
              <pc:docMk/>
              <pc:sldMasterMk cId="2281765972" sldId="2147483678"/>
              <pc:sldLayoutMk cId="2528661906" sldId="2147483695"/>
              <ac:picMk id="14" creationId="{3F727919-C765-8773-822A-47A011476A36}"/>
            </ac:picMkLst>
          </pc:picChg>
        </pc:sldLayoutChg>
        <pc:sldLayoutChg chg="del">
          <pc:chgData name="Luise Freese" userId="1e458a82179dfac0" providerId="LiveId" clId="{7F3E294D-B6BE-42E0-85CB-71ADCE3BB1C8}" dt="2023-11-19T12:44:46.822" v="323" actId="47"/>
          <pc:sldLayoutMkLst>
            <pc:docMk/>
            <pc:sldMasterMk cId="2281765972" sldId="2147483678"/>
            <pc:sldLayoutMk cId="2844458697" sldId="2147483696"/>
          </pc:sldLayoutMkLst>
        </pc:sldLayoutChg>
        <pc:sldLayoutChg chg="del">
          <pc:chgData name="Luise Freese" userId="1e458a82179dfac0" providerId="LiveId" clId="{7F3E294D-B6BE-42E0-85CB-71ADCE3BB1C8}" dt="2023-11-19T12:33:08.309" v="37" actId="47"/>
          <pc:sldLayoutMkLst>
            <pc:docMk/>
            <pc:sldMasterMk cId="2281765972" sldId="2147483678"/>
            <pc:sldLayoutMk cId="3711720400" sldId="2147483697"/>
          </pc:sldLayoutMkLst>
        </pc:sldLayoutChg>
        <pc:sldLayoutChg chg="del">
          <pc:chgData name="Luise Freese" userId="1e458a82179dfac0" providerId="LiveId" clId="{7F3E294D-B6BE-42E0-85CB-71ADCE3BB1C8}" dt="2023-11-19T12:46:59.945" v="389" actId="47"/>
          <pc:sldLayoutMkLst>
            <pc:docMk/>
            <pc:sldMasterMk cId="2281765972" sldId="2147483678"/>
            <pc:sldLayoutMk cId="3207417789" sldId="2147483698"/>
          </pc:sldLayoutMkLst>
        </pc:sldLayoutChg>
        <pc:sldLayoutChg chg="del">
          <pc:chgData name="Luise Freese" userId="1e458a82179dfac0" providerId="LiveId" clId="{7F3E294D-B6BE-42E0-85CB-71ADCE3BB1C8}" dt="2023-11-19T12:36:37.450" v="85" actId="47"/>
          <pc:sldLayoutMkLst>
            <pc:docMk/>
            <pc:sldMasterMk cId="2281765972" sldId="2147483678"/>
            <pc:sldLayoutMk cId="2001119296" sldId="2147483699"/>
          </pc:sldLayoutMkLst>
        </pc:sldLayoutChg>
      </pc:sldMasterChg>
      <pc:sldMasterChg chg="delSldLayout">
        <pc:chgData name="Luise Freese" userId="1e458a82179dfac0" providerId="LiveId" clId="{7F3E294D-B6BE-42E0-85CB-71ADCE3BB1C8}" dt="2023-11-19T13:36:01.655" v="507" actId="47"/>
        <pc:sldMasterMkLst>
          <pc:docMk/>
          <pc:sldMasterMk cId="1758291486" sldId="2147483682"/>
        </pc:sldMasterMkLst>
        <pc:sldLayoutChg chg="del">
          <pc:chgData name="Luise Freese" userId="1e458a82179dfac0" providerId="LiveId" clId="{7F3E294D-B6BE-42E0-85CB-71ADCE3BB1C8}" dt="2023-11-19T13:36:01.655" v="507" actId="47"/>
          <pc:sldLayoutMkLst>
            <pc:docMk/>
            <pc:sldMasterMk cId="1758291486" sldId="2147483682"/>
            <pc:sldLayoutMk cId="2848232411" sldId="2147483697"/>
          </pc:sldLayoutMkLst>
        </pc:sldLayoutChg>
      </pc:sldMasterChg>
    </pc:docChg>
  </pc:docChgLst>
  <pc:docChgLst>
    <pc:chgData name="Robin Rosengrün" userId="c3f2fdd200d91cc4" providerId="LiveId" clId="{343A10E7-B991-4EFC-A3CF-44FF905384C5}"/>
    <pc:docChg chg="custSel delSld modSld sldOrd modSection">
      <pc:chgData name="Robin Rosengrün" userId="c3f2fdd200d91cc4" providerId="LiveId" clId="{343A10E7-B991-4EFC-A3CF-44FF905384C5}" dt="2023-11-24T22:05:45.051" v="236" actId="1076"/>
      <pc:docMkLst>
        <pc:docMk/>
      </pc:docMkLst>
      <pc:sldChg chg="addSp modSp mod">
        <pc:chgData name="Robin Rosengrün" userId="c3f2fdd200d91cc4" providerId="LiveId" clId="{343A10E7-B991-4EFC-A3CF-44FF905384C5}" dt="2023-11-24T21:55:03.973" v="24" actId="20577"/>
        <pc:sldMkLst>
          <pc:docMk/>
          <pc:sldMk cId="350046711" sldId="258"/>
        </pc:sldMkLst>
        <pc:spChg chg="mod">
          <ac:chgData name="Robin Rosengrün" userId="c3f2fdd200d91cc4" providerId="LiveId" clId="{343A10E7-B991-4EFC-A3CF-44FF905384C5}" dt="2023-11-24T21:55:03.973" v="24" actId="20577"/>
          <ac:spMkLst>
            <pc:docMk/>
            <pc:sldMk cId="350046711" sldId="258"/>
            <ac:spMk id="4" creationId="{12D3891A-AA58-D14F-909B-BF581581CD69}"/>
          </ac:spMkLst>
        </pc:spChg>
        <pc:picChg chg="add mod">
          <ac:chgData name="Robin Rosengrün" userId="c3f2fdd200d91cc4" providerId="LiveId" clId="{343A10E7-B991-4EFC-A3CF-44FF905384C5}" dt="2023-11-24T21:54:37.058" v="9" actId="1076"/>
          <ac:picMkLst>
            <pc:docMk/>
            <pc:sldMk cId="350046711" sldId="258"/>
            <ac:picMk id="5" creationId="{D63C49D5-FCC3-A75F-B5A9-67E7CC85D119}"/>
          </ac:picMkLst>
        </pc:picChg>
      </pc:sldChg>
      <pc:sldChg chg="mod modShow">
        <pc:chgData name="Robin Rosengrün" userId="c3f2fdd200d91cc4" providerId="LiveId" clId="{343A10E7-B991-4EFC-A3CF-44FF905384C5}" dt="2023-11-24T21:59:06.915" v="177" actId="729"/>
        <pc:sldMkLst>
          <pc:docMk/>
          <pc:sldMk cId="2444015328" sldId="269"/>
        </pc:sldMkLst>
      </pc:sldChg>
      <pc:sldChg chg="modSp mod">
        <pc:chgData name="Robin Rosengrün" userId="c3f2fdd200d91cc4" providerId="LiveId" clId="{343A10E7-B991-4EFC-A3CF-44FF905384C5}" dt="2023-11-24T22:01:24.586" v="223" actId="20577"/>
        <pc:sldMkLst>
          <pc:docMk/>
          <pc:sldMk cId="656950007" sldId="270"/>
        </pc:sldMkLst>
        <pc:spChg chg="mod">
          <ac:chgData name="Robin Rosengrün" userId="c3f2fdd200d91cc4" providerId="LiveId" clId="{343A10E7-B991-4EFC-A3CF-44FF905384C5}" dt="2023-11-24T22:01:24.586" v="223" actId="20577"/>
          <ac:spMkLst>
            <pc:docMk/>
            <pc:sldMk cId="656950007" sldId="270"/>
            <ac:spMk id="3" creationId="{6BB6A7A3-79AF-0B41-AF72-1F82DFA59EBC}"/>
          </ac:spMkLst>
        </pc:spChg>
      </pc:sldChg>
      <pc:sldChg chg="addSp delSp modSp mod modClrScheme chgLayout">
        <pc:chgData name="Robin Rosengrün" userId="c3f2fdd200d91cc4" providerId="LiveId" clId="{343A10E7-B991-4EFC-A3CF-44FF905384C5}" dt="2023-11-24T22:03:30.876" v="226" actId="478"/>
        <pc:sldMkLst>
          <pc:docMk/>
          <pc:sldMk cId="2764928488" sldId="345"/>
        </pc:sldMkLst>
        <pc:spChg chg="add del mod ord">
          <ac:chgData name="Robin Rosengrün" userId="c3f2fdd200d91cc4" providerId="LiveId" clId="{343A10E7-B991-4EFC-A3CF-44FF905384C5}" dt="2023-11-24T22:03:25.908" v="225" actId="478"/>
          <ac:spMkLst>
            <pc:docMk/>
            <pc:sldMk cId="2764928488" sldId="345"/>
            <ac:spMk id="4" creationId="{1CC2CE9E-3D12-E76F-0FEC-6C2CF92C9463}"/>
          </ac:spMkLst>
        </pc:spChg>
        <pc:spChg chg="add del mod ord">
          <ac:chgData name="Robin Rosengrün" userId="c3f2fdd200d91cc4" providerId="LiveId" clId="{343A10E7-B991-4EFC-A3CF-44FF905384C5}" dt="2023-11-24T22:03:30.876" v="226" actId="478"/>
          <ac:spMkLst>
            <pc:docMk/>
            <pc:sldMk cId="2764928488" sldId="345"/>
            <ac:spMk id="5" creationId="{D83AC76B-6789-F235-5A8A-BFF858C1B7A2}"/>
          </ac:spMkLst>
        </pc:spChg>
      </pc:sldChg>
      <pc:sldChg chg="del">
        <pc:chgData name="Robin Rosengrün" userId="c3f2fdd200d91cc4" providerId="LiveId" clId="{343A10E7-B991-4EFC-A3CF-44FF905384C5}" dt="2023-11-24T21:55:45.460" v="25" actId="47"/>
        <pc:sldMkLst>
          <pc:docMk/>
          <pc:sldMk cId="3108385139" sldId="364"/>
        </pc:sldMkLst>
      </pc:sldChg>
      <pc:sldChg chg="del">
        <pc:chgData name="Robin Rosengrün" userId="c3f2fdd200d91cc4" providerId="LiveId" clId="{343A10E7-B991-4EFC-A3CF-44FF905384C5}" dt="2023-11-24T21:55:45.460" v="25" actId="47"/>
        <pc:sldMkLst>
          <pc:docMk/>
          <pc:sldMk cId="2287359103" sldId="365"/>
        </pc:sldMkLst>
      </pc:sldChg>
      <pc:sldChg chg="mod modShow">
        <pc:chgData name="Robin Rosengrün" userId="c3f2fdd200d91cc4" providerId="LiveId" clId="{343A10E7-B991-4EFC-A3CF-44FF905384C5}" dt="2023-11-24T21:59:06.915" v="177" actId="729"/>
        <pc:sldMkLst>
          <pc:docMk/>
          <pc:sldMk cId="23070551" sldId="391"/>
        </pc:sldMkLst>
      </pc:sldChg>
      <pc:sldChg chg="addSp delSp modSp mod ord modShow">
        <pc:chgData name="Robin Rosengrün" userId="c3f2fdd200d91cc4" providerId="LiveId" clId="{343A10E7-B991-4EFC-A3CF-44FF905384C5}" dt="2023-11-24T21:59:06.915" v="177" actId="729"/>
        <pc:sldMkLst>
          <pc:docMk/>
          <pc:sldMk cId="344812181" sldId="401"/>
        </pc:sldMkLst>
        <pc:spChg chg="add mod">
          <ac:chgData name="Robin Rosengrün" userId="c3f2fdd200d91cc4" providerId="LiveId" clId="{343A10E7-B991-4EFC-A3CF-44FF905384C5}" dt="2023-11-24T21:58:30.238" v="176"/>
          <ac:spMkLst>
            <pc:docMk/>
            <pc:sldMk cId="344812181" sldId="401"/>
            <ac:spMk id="3" creationId="{E962BA4E-D5CB-C374-92FA-C79A85D48094}"/>
          </ac:spMkLst>
        </pc:spChg>
        <pc:spChg chg="del">
          <ac:chgData name="Robin Rosengrün" userId="c3f2fdd200d91cc4" providerId="LiveId" clId="{343A10E7-B991-4EFC-A3CF-44FF905384C5}" dt="2023-11-24T21:56:46.863" v="28" actId="478"/>
          <ac:spMkLst>
            <pc:docMk/>
            <pc:sldMk cId="344812181" sldId="401"/>
            <ac:spMk id="10" creationId="{18C9C111-8C31-56D4-DA88-CBD21490DA7A}"/>
          </ac:spMkLst>
        </pc:spChg>
        <pc:picChg chg="add mod">
          <ac:chgData name="Robin Rosengrün" userId="c3f2fdd200d91cc4" providerId="LiveId" clId="{343A10E7-B991-4EFC-A3CF-44FF905384C5}" dt="2023-11-24T21:54:05.213" v="4" actId="1076"/>
          <ac:picMkLst>
            <pc:docMk/>
            <pc:sldMk cId="344812181" sldId="401"/>
            <ac:picMk id="2" creationId="{7F9A3D79-F3DB-ACFD-5031-D5BE426A738F}"/>
          </ac:picMkLst>
        </pc:picChg>
      </pc:sldChg>
      <pc:sldChg chg="mod modShow">
        <pc:chgData name="Robin Rosengrün" userId="c3f2fdd200d91cc4" providerId="LiveId" clId="{343A10E7-B991-4EFC-A3CF-44FF905384C5}" dt="2023-11-24T21:59:06.915" v="177" actId="729"/>
        <pc:sldMkLst>
          <pc:docMk/>
          <pc:sldMk cId="4193612364" sldId="402"/>
        </pc:sldMkLst>
      </pc:sldChg>
      <pc:sldChg chg="mod modShow">
        <pc:chgData name="Robin Rosengrün" userId="c3f2fdd200d91cc4" providerId="LiveId" clId="{343A10E7-B991-4EFC-A3CF-44FF905384C5}" dt="2023-11-24T21:59:06.915" v="177" actId="729"/>
        <pc:sldMkLst>
          <pc:docMk/>
          <pc:sldMk cId="98218392" sldId="403"/>
        </pc:sldMkLst>
      </pc:sldChg>
      <pc:sldChg chg="mod modShow">
        <pc:chgData name="Robin Rosengrün" userId="c3f2fdd200d91cc4" providerId="LiveId" clId="{343A10E7-B991-4EFC-A3CF-44FF905384C5}" dt="2023-11-24T21:59:06.915" v="177" actId="729"/>
        <pc:sldMkLst>
          <pc:docMk/>
          <pc:sldMk cId="246291023" sldId="404"/>
        </pc:sldMkLst>
      </pc:sldChg>
      <pc:sldChg chg="mod modShow">
        <pc:chgData name="Robin Rosengrün" userId="c3f2fdd200d91cc4" providerId="LiveId" clId="{343A10E7-B991-4EFC-A3CF-44FF905384C5}" dt="2023-11-24T21:59:06.915" v="177" actId="729"/>
        <pc:sldMkLst>
          <pc:docMk/>
          <pc:sldMk cId="1822872477" sldId="405"/>
        </pc:sldMkLst>
      </pc:sldChg>
      <pc:sldChg chg="mod modShow">
        <pc:chgData name="Robin Rosengrün" userId="c3f2fdd200d91cc4" providerId="LiveId" clId="{343A10E7-B991-4EFC-A3CF-44FF905384C5}" dt="2023-11-24T21:59:06.915" v="177" actId="729"/>
        <pc:sldMkLst>
          <pc:docMk/>
          <pc:sldMk cId="461155353" sldId="406"/>
        </pc:sldMkLst>
      </pc:sldChg>
      <pc:sldChg chg="mod modShow">
        <pc:chgData name="Robin Rosengrün" userId="c3f2fdd200d91cc4" providerId="LiveId" clId="{343A10E7-B991-4EFC-A3CF-44FF905384C5}" dt="2023-11-24T21:59:06.915" v="177" actId="729"/>
        <pc:sldMkLst>
          <pc:docMk/>
          <pc:sldMk cId="1497414959" sldId="407"/>
        </pc:sldMkLst>
      </pc:sldChg>
      <pc:sldChg chg="mod modShow">
        <pc:chgData name="Robin Rosengrün" userId="c3f2fdd200d91cc4" providerId="LiveId" clId="{343A10E7-B991-4EFC-A3CF-44FF905384C5}" dt="2023-11-24T21:59:06.915" v="177" actId="729"/>
        <pc:sldMkLst>
          <pc:docMk/>
          <pc:sldMk cId="3185936218" sldId="408"/>
        </pc:sldMkLst>
      </pc:sldChg>
      <pc:sldChg chg="mod modShow">
        <pc:chgData name="Robin Rosengrün" userId="c3f2fdd200d91cc4" providerId="LiveId" clId="{343A10E7-B991-4EFC-A3CF-44FF905384C5}" dt="2023-11-24T21:59:06.915" v="177" actId="729"/>
        <pc:sldMkLst>
          <pc:docMk/>
          <pc:sldMk cId="2227632346" sldId="409"/>
        </pc:sldMkLst>
      </pc:sldChg>
      <pc:sldChg chg="mod modShow">
        <pc:chgData name="Robin Rosengrün" userId="c3f2fdd200d91cc4" providerId="LiveId" clId="{343A10E7-B991-4EFC-A3CF-44FF905384C5}" dt="2023-11-24T21:59:06.915" v="177" actId="729"/>
        <pc:sldMkLst>
          <pc:docMk/>
          <pc:sldMk cId="2504000761" sldId="410"/>
        </pc:sldMkLst>
      </pc:sldChg>
      <pc:sldChg chg="mod modShow">
        <pc:chgData name="Robin Rosengrün" userId="c3f2fdd200d91cc4" providerId="LiveId" clId="{343A10E7-B991-4EFC-A3CF-44FF905384C5}" dt="2023-11-24T21:59:06.915" v="177" actId="729"/>
        <pc:sldMkLst>
          <pc:docMk/>
          <pc:sldMk cId="1744107235" sldId="411"/>
        </pc:sldMkLst>
      </pc:sldChg>
      <pc:sldChg chg="mod modShow">
        <pc:chgData name="Robin Rosengrün" userId="c3f2fdd200d91cc4" providerId="LiveId" clId="{343A10E7-B991-4EFC-A3CF-44FF905384C5}" dt="2023-11-24T21:54:22.778" v="5" actId="729"/>
        <pc:sldMkLst>
          <pc:docMk/>
          <pc:sldMk cId="673016538" sldId="412"/>
        </pc:sldMkLst>
      </pc:sldChg>
      <pc:sldChg chg="delSp modSp mod delAnim">
        <pc:chgData name="Robin Rosengrün" userId="c3f2fdd200d91cc4" providerId="LiveId" clId="{343A10E7-B991-4EFC-A3CF-44FF905384C5}" dt="2023-11-24T22:04:58.691" v="229" actId="1076"/>
        <pc:sldMkLst>
          <pc:docMk/>
          <pc:sldMk cId="2919127514" sldId="432"/>
        </pc:sldMkLst>
        <pc:spChg chg="del mod">
          <ac:chgData name="Robin Rosengrün" userId="c3f2fdd200d91cc4" providerId="LiveId" clId="{343A10E7-B991-4EFC-A3CF-44FF905384C5}" dt="2023-11-24T22:04:56.154" v="228" actId="478"/>
          <ac:spMkLst>
            <pc:docMk/>
            <pc:sldMk cId="2919127514" sldId="432"/>
            <ac:spMk id="3" creationId="{C6BD255A-77A9-E2C4-1BA3-78CB36B32879}"/>
          </ac:spMkLst>
        </pc:spChg>
        <pc:picChg chg="mod">
          <ac:chgData name="Robin Rosengrün" userId="c3f2fdd200d91cc4" providerId="LiveId" clId="{343A10E7-B991-4EFC-A3CF-44FF905384C5}" dt="2023-11-24T22:04:58.691" v="229" actId="1076"/>
          <ac:picMkLst>
            <pc:docMk/>
            <pc:sldMk cId="2919127514" sldId="432"/>
            <ac:picMk id="5" creationId="{5BFD567D-63B5-5BA3-276F-7810E8C05FBC}"/>
          </ac:picMkLst>
        </pc:picChg>
      </pc:sldChg>
      <pc:sldChg chg="modSp mod">
        <pc:chgData name="Robin Rosengrün" userId="c3f2fdd200d91cc4" providerId="LiveId" clId="{343A10E7-B991-4EFC-A3CF-44FF905384C5}" dt="2023-11-24T22:05:16.578" v="231" actId="1076"/>
        <pc:sldMkLst>
          <pc:docMk/>
          <pc:sldMk cId="1657864896" sldId="434"/>
        </pc:sldMkLst>
        <pc:picChg chg="mod">
          <ac:chgData name="Robin Rosengrün" userId="c3f2fdd200d91cc4" providerId="LiveId" clId="{343A10E7-B991-4EFC-A3CF-44FF905384C5}" dt="2023-11-24T22:05:16.578" v="231" actId="1076"/>
          <ac:picMkLst>
            <pc:docMk/>
            <pc:sldMk cId="1657864896" sldId="434"/>
            <ac:picMk id="3" creationId="{043CC43E-0EAB-A44C-AF1B-1BE7A3EDD4BB}"/>
          </ac:picMkLst>
        </pc:picChg>
      </pc:sldChg>
      <pc:sldChg chg="modSp mod">
        <pc:chgData name="Robin Rosengrün" userId="c3f2fdd200d91cc4" providerId="LiveId" clId="{343A10E7-B991-4EFC-A3CF-44FF905384C5}" dt="2023-11-24T22:05:45.051" v="236" actId="1076"/>
        <pc:sldMkLst>
          <pc:docMk/>
          <pc:sldMk cId="3904669402" sldId="436"/>
        </pc:sldMkLst>
        <pc:spChg chg="mod">
          <ac:chgData name="Robin Rosengrün" userId="c3f2fdd200d91cc4" providerId="LiveId" clId="{343A10E7-B991-4EFC-A3CF-44FF905384C5}" dt="2023-11-24T22:05:29.582" v="232" actId="20577"/>
          <ac:spMkLst>
            <pc:docMk/>
            <pc:sldMk cId="3904669402" sldId="436"/>
            <ac:spMk id="2" creationId="{B5D6A316-DF47-10DE-F272-483B5ACFD79C}"/>
          </ac:spMkLst>
        </pc:spChg>
        <pc:picChg chg="mod">
          <ac:chgData name="Robin Rosengrün" userId="c3f2fdd200d91cc4" providerId="LiveId" clId="{343A10E7-B991-4EFC-A3CF-44FF905384C5}" dt="2023-11-24T22:05:39.368" v="233" actId="1076"/>
          <ac:picMkLst>
            <pc:docMk/>
            <pc:sldMk cId="3904669402" sldId="436"/>
            <ac:picMk id="3" creationId="{E82C8F50-D15B-F8FC-F36F-982D313BADD5}"/>
          </ac:picMkLst>
        </pc:picChg>
        <pc:picChg chg="mod">
          <ac:chgData name="Robin Rosengrün" userId="c3f2fdd200d91cc4" providerId="LiveId" clId="{343A10E7-B991-4EFC-A3CF-44FF905384C5}" dt="2023-11-24T22:05:43.210" v="235" actId="1076"/>
          <ac:picMkLst>
            <pc:docMk/>
            <pc:sldMk cId="3904669402" sldId="436"/>
            <ac:picMk id="4" creationId="{FB888BDE-A5FA-FD9B-D629-F0BE887B2602}"/>
          </ac:picMkLst>
        </pc:picChg>
        <pc:picChg chg="mod">
          <ac:chgData name="Robin Rosengrün" userId="c3f2fdd200d91cc4" providerId="LiveId" clId="{343A10E7-B991-4EFC-A3CF-44FF905384C5}" dt="2023-11-24T22:05:41.385" v="234" actId="1076"/>
          <ac:picMkLst>
            <pc:docMk/>
            <pc:sldMk cId="3904669402" sldId="436"/>
            <ac:picMk id="5" creationId="{32994C78-F4F2-1921-BF66-3E45ACD5C3EF}"/>
          </ac:picMkLst>
        </pc:picChg>
        <pc:picChg chg="mod">
          <ac:chgData name="Robin Rosengrün" userId="c3f2fdd200d91cc4" providerId="LiveId" clId="{343A10E7-B991-4EFC-A3CF-44FF905384C5}" dt="2023-11-24T22:05:45.051" v="236" actId="1076"/>
          <ac:picMkLst>
            <pc:docMk/>
            <pc:sldMk cId="3904669402" sldId="436"/>
            <ac:picMk id="6" creationId="{57A768DB-8852-086D-2BD0-EBFA00B794CB}"/>
          </ac:picMkLst>
        </pc:picChg>
      </pc:sldChg>
      <pc:sldMasterChg chg="delSldLayout">
        <pc:chgData name="Robin Rosengrün" userId="c3f2fdd200d91cc4" providerId="LiveId" clId="{343A10E7-B991-4EFC-A3CF-44FF905384C5}" dt="2023-11-24T21:55:45.460" v="25" actId="47"/>
        <pc:sldMasterMkLst>
          <pc:docMk/>
          <pc:sldMasterMk cId="1758291486" sldId="2147483682"/>
        </pc:sldMasterMkLst>
        <pc:sldLayoutChg chg="del">
          <pc:chgData name="Robin Rosengrün" userId="c3f2fdd200d91cc4" providerId="LiveId" clId="{343A10E7-B991-4EFC-A3CF-44FF905384C5}" dt="2023-11-24T21:55:45.460" v="25" actId="47"/>
          <pc:sldLayoutMkLst>
            <pc:docMk/>
            <pc:sldMasterMk cId="1758291486" sldId="2147483682"/>
            <pc:sldLayoutMk cId="3787590120" sldId="2147483695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B4B101-3225-4967-95B5-ED5755256DE0}" type="datetimeFigureOut">
              <a:rPr lang="en-GB" smtClean="0"/>
              <a:t>27/11/2023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B8C794-77EE-4724-B493-2E0907BFA5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23183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ESPC23 Branded Splash Screen</a:t>
            </a:r>
            <a:endParaRPr lang="en-I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I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I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Slide #1 on all presentations. </a:t>
            </a:r>
          </a:p>
          <a:p>
            <a:endParaRPr lang="en-I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IE" sz="1200" b="1" kern="1200" dirty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The speaker should not edit, move or delete this slide.</a:t>
            </a:r>
            <a:endParaRPr lang="en-IE" sz="1200" kern="1200" dirty="0">
              <a:solidFill>
                <a:srgbClr val="FF0000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B8C794-77EE-4724-B493-2E0907BFA558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82075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Presentation Title Slide</a:t>
            </a:r>
          </a:p>
          <a:p>
            <a:endParaRPr lang="en-US" dirty="0"/>
          </a:p>
          <a:p>
            <a:r>
              <a:rPr lang="en-US" dirty="0"/>
              <a:t>Please input your presentation title, your name, title, company name and country.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B8C794-77EE-4724-B493-2E0907BFA558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30112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Main </a:t>
            </a:r>
            <a:r>
              <a:rPr lang="en-IE" sz="12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Content Slide – Dark Background : </a:t>
            </a:r>
            <a:r>
              <a:rPr lang="en-I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Title + Dual Copy Text</a:t>
            </a:r>
          </a:p>
          <a:p>
            <a:endParaRPr lang="en-I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I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 this slide for inserting </a:t>
            </a:r>
            <a:r>
              <a:rPr lang="en-IE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two columns of text-only information</a:t>
            </a:r>
            <a:r>
              <a:rPr lang="en-I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into the Main Content of the presentation.</a:t>
            </a:r>
          </a:p>
          <a:p>
            <a:endParaRPr lang="en-I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I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text is preformatted with font and colour styles. </a:t>
            </a:r>
          </a:p>
          <a:p>
            <a:endParaRPr lang="en-I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I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Font-size can be altered to allow the content to fit the slide correctly. </a:t>
            </a:r>
          </a:p>
          <a:p>
            <a:endParaRPr lang="en-I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I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Title Text Box can be deleted if not required.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B8C794-77EE-4724-B493-2E0907BFA558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16275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This is to always show when in break or when attendees do an exercise</a:t>
            </a:r>
            <a:endParaRPr lang="en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E743B3-2763-4361-A68C-9FE3E39E0A69}" type="slidenum">
              <a:rPr lang="en-DE" smtClean="0"/>
              <a:t>18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6287787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>
                <a:solidFill>
                  <a:srgbClr val="3E3E3E"/>
                </a:solidFill>
                <a:effectLst/>
                <a:latin typeface="PT Sans" panose="020B0503020203020204" pitchFamily="34" charset="0"/>
              </a:rPr>
              <a:t>The average time a person will wait for a web page to load before leaving is 3 seconds – same applies to apps</a:t>
            </a:r>
          </a:p>
          <a:p>
            <a:endParaRPr lang="en-GB" b="0" i="0">
              <a:solidFill>
                <a:srgbClr val="3E3E3E"/>
              </a:solidFill>
              <a:effectLst/>
              <a:latin typeface="PT Sans" panose="020B0503020203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Lack of performance is usually a result from bad coding practices and poor design choices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Performance is a result </a:t>
            </a:r>
          </a:p>
          <a:p>
            <a:endParaRPr lang="en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D6A398-EFEA-4B7C-9EDD-A1D7EDA5C0B8}" type="slidenum">
              <a:rPr lang="en-DE" smtClean="0"/>
              <a:t>23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7797711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D6A398-EFEA-4B7C-9EDD-A1D7EDA5C0B8}" type="slidenum">
              <a:rPr lang="en-DE" smtClean="0"/>
              <a:t>31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8806466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Color </a:t>
            </a:r>
            <a:r>
              <a:rPr lang="de-DE" err="1"/>
              <a:t>Contrast</a:t>
            </a:r>
            <a:r>
              <a:rPr lang="de-DE"/>
              <a:t> 1:4.5 laut WCAG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E743B3-2763-4361-A68C-9FE3E39E0A69}" type="slidenum">
              <a:rPr lang="en-DE" smtClean="0"/>
              <a:t>62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257389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End Slide: </a:t>
            </a:r>
            <a:r>
              <a:rPr lang="en-I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Rate This Session</a:t>
            </a:r>
          </a:p>
          <a:p>
            <a:br>
              <a:rPr lang="en-I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I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Final Slide on all presentations. </a:t>
            </a:r>
            <a:br>
              <a:rPr lang="en-I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I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IE" sz="1200" b="1" kern="1200" dirty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The speaker should not edit, move or delete this slide.</a:t>
            </a:r>
            <a:endParaRPr lang="en-IE" sz="1200" kern="1200" dirty="0">
              <a:solidFill>
                <a:srgbClr val="FF0000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B8C794-77EE-4724-B493-2E0907BFA558}" type="slidenum">
              <a:rPr lang="en-GB" smtClean="0"/>
              <a:t>78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46546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ash Screen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983124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Content : Visual Data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0">
            <a:extLst>
              <a:ext uri="{FF2B5EF4-FFF2-40B4-BE49-F238E27FC236}">
                <a16:creationId xmlns:a16="http://schemas.microsoft.com/office/drawing/2014/main" id="{1C79D75D-1604-BB44-B1C9-298036D703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96264" y="798262"/>
            <a:ext cx="5204111" cy="1046579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rgbClr val="FF471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12">
            <a:extLst>
              <a:ext uri="{FF2B5EF4-FFF2-40B4-BE49-F238E27FC236}">
                <a16:creationId xmlns:a16="http://schemas.microsoft.com/office/drawing/2014/main" id="{005221B5-9309-224F-87A9-A3D8D993843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176462" y="2005263"/>
            <a:ext cx="5213433" cy="3930399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7">
            <a:extLst>
              <a:ext uri="{FF2B5EF4-FFF2-40B4-BE49-F238E27FC236}">
                <a16:creationId xmlns:a16="http://schemas.microsoft.com/office/drawing/2014/main" id="{FDD66AF7-F6A9-AC40-9D50-9BAAC73B385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42951" y="757238"/>
            <a:ext cx="5243512" cy="520065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45044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Content : Title + Dual Visual Da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7">
            <a:extLst>
              <a:ext uri="{FF2B5EF4-FFF2-40B4-BE49-F238E27FC236}">
                <a16:creationId xmlns:a16="http://schemas.microsoft.com/office/drawing/2014/main" id="{FDD66AF7-F6A9-AC40-9D50-9BAAC73B385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42951" y="1885950"/>
            <a:ext cx="5100637" cy="4071938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7">
            <a:extLst>
              <a:ext uri="{FF2B5EF4-FFF2-40B4-BE49-F238E27FC236}">
                <a16:creationId xmlns:a16="http://schemas.microsoft.com/office/drawing/2014/main" id="{AD4D50A4-B734-AD41-8654-79DC681E4E1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57913" y="1885950"/>
            <a:ext cx="5372100" cy="4071938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10">
            <a:extLst>
              <a:ext uri="{FF2B5EF4-FFF2-40B4-BE49-F238E27FC236}">
                <a16:creationId xmlns:a16="http://schemas.microsoft.com/office/drawing/2014/main" id="{9ECF72A8-B638-3842-8B60-7DFC3C6C0C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7990" y="798263"/>
            <a:ext cx="10728157" cy="725738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rgbClr val="FF471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027321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Content (White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061534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C66541-FA71-7322-630E-3CC6254EB5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4C9EA89-3D53-7EA6-D298-4E0F20889D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D41A7-CEAC-433E-A651-20FFC1976638}" type="datetimeFigureOut">
              <a:rPr lang="en-GB" smtClean="0"/>
              <a:t>27/11/2023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4C1973-7D89-2B79-2835-28B7A2A1E5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5FB1F9-F3BC-24FE-2357-AA2AF72E46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622CC-4837-4D48-988C-D078A578A29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03154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F596CC-7280-F895-EA02-E7724E130D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6E2505-3DE1-DACD-BAF8-063D3C374D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470144-BA75-CC5B-D82A-0FB3724D9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D41A7-CEAC-433E-A651-20FFC1976638}" type="datetimeFigureOut">
              <a:rPr lang="en-GB" smtClean="0"/>
              <a:t>27/11/2023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C037AD-576E-846C-E245-1C2F18021E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FA5F29-6ADF-0766-8D41-40470481C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622CC-4837-4D48-988C-D078A578A29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64522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68C420-911B-E356-A46E-7DFEFB4856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FDCCBE-B1B6-0990-3AA9-343DAC36AB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09DF5C-8398-04AB-EA24-31A68B0E21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D41A7-CEAC-433E-A651-20FFC1976638}" type="datetimeFigureOut">
              <a:rPr lang="en-GB" smtClean="0"/>
              <a:t>27/11/2023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A2B95A-EEF5-A85B-2AAA-1D5019FF0C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95DF94-0BCE-72FF-11CF-D7368DD7A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622CC-4837-4D48-988C-D078A578A29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385860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B31284-D712-95CD-6773-D0081485F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3AB818-92D5-5A80-75C5-103333ED4FF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3553D9-109B-38A8-70CD-A228C9B782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CADFFF-EC7A-00AD-C98E-8C95C916CA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D41A7-CEAC-433E-A651-20FFC1976638}" type="datetimeFigureOut">
              <a:rPr lang="en-GB" smtClean="0"/>
              <a:t>27/11/2023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CAD909-C7E5-EA9D-711E-D530DA877F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C0BD5B-1A9A-3CBC-E176-0CD742177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622CC-4837-4D48-988C-D078A578A29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845656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62E7F2-E99E-6D23-64C2-213CA5FC38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2CB8FD-4D82-AADC-1935-4E98ACF152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BB46DC-90EE-C46D-C8B3-E91EE8956F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D41A7-CEAC-433E-A651-20FFC1976638}" type="datetimeFigureOut">
              <a:rPr lang="en-GB" smtClean="0"/>
              <a:t>27/11/2023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972EC2-4C0D-FA8C-1D9B-7D75066C2C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3E5614-9037-2458-15A0-1CE02B87E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622CC-4837-4D48-988C-D078A578A29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850378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Content (White Background)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959064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091E24DE-EFB1-0B46-A1A5-D4A0F86E2C8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37938" y="1628799"/>
            <a:ext cx="10764252" cy="385760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800" b="1">
                <a:solidFill>
                  <a:srgbClr val="FF471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rgbClr val="00E2FF"/>
                </a:solidFill>
              </a:defRPr>
            </a:lvl2pPr>
            <a:lvl3pPr>
              <a:defRPr>
                <a:solidFill>
                  <a:srgbClr val="00E2FF"/>
                </a:solidFill>
              </a:defRPr>
            </a:lvl3pPr>
            <a:lvl4pPr>
              <a:defRPr>
                <a:solidFill>
                  <a:srgbClr val="00E2FF"/>
                </a:solidFill>
              </a:defRPr>
            </a:lvl4pPr>
            <a:lvl5pPr>
              <a:defRPr>
                <a:solidFill>
                  <a:srgbClr val="00E2FF"/>
                </a:solidFill>
              </a:defRPr>
            </a:lvl5pPr>
          </a:lstStyle>
          <a:p>
            <a:pPr lvl="0"/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1315392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Content : Title +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87A50152-6AF0-CB4C-8223-B92B04D86F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7990" y="798263"/>
            <a:ext cx="10728157" cy="725738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rgbClr val="FF471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C1E510EF-336A-D249-A32C-A6F043A3B5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38188" y="1700213"/>
            <a:ext cx="10747375" cy="423545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873235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ain Content : Title + Text Box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87A50152-6AF0-CB4C-8223-B92B04D86F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7990" y="798263"/>
            <a:ext cx="10728157" cy="725738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rgbClr val="FF471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C1E510EF-336A-D249-A32C-A6F043A3B5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38188" y="1700213"/>
            <a:ext cx="10747375" cy="423545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651598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Content : Title + Dual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87A50152-6AF0-CB4C-8223-B92B04D86F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7990" y="798263"/>
            <a:ext cx="10728157" cy="725738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rgbClr val="FF471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C1E510EF-336A-D249-A32C-A6F043A3B5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38188" y="1700213"/>
            <a:ext cx="5143128" cy="423545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12">
            <a:extLst>
              <a:ext uri="{FF2B5EF4-FFF2-40B4-BE49-F238E27FC236}">
                <a16:creationId xmlns:a16="http://schemas.microsoft.com/office/drawing/2014/main" id="{B4DB5CA4-F374-B64C-81F3-7E6BC950417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72597" y="1700213"/>
            <a:ext cx="5143128" cy="423545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991751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Content - Dark BKG : Title + Dual Text Box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87A50152-6AF0-CB4C-8223-B92B04D86F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7990" y="798263"/>
            <a:ext cx="10728157" cy="725738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rgbClr val="FF471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C1E510EF-336A-D249-A32C-A6F043A3B5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38188" y="1700213"/>
            <a:ext cx="5143128" cy="423545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12">
            <a:extLst>
              <a:ext uri="{FF2B5EF4-FFF2-40B4-BE49-F238E27FC236}">
                <a16:creationId xmlns:a16="http://schemas.microsoft.com/office/drawing/2014/main" id="{B4DB5CA4-F374-B64C-81F3-7E6BC950417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72597" y="1700213"/>
            <a:ext cx="5143128" cy="423545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705937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Content : Visual Da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2">
            <a:extLst>
              <a:ext uri="{FF2B5EF4-FFF2-40B4-BE49-F238E27FC236}">
                <a16:creationId xmlns:a16="http://schemas.microsoft.com/office/drawing/2014/main" id="{2C0C7565-66F8-5E4F-BC70-B52629A037BD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736600" y="736600"/>
            <a:ext cx="10793413" cy="5195888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065987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Content : Title + Visual Da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0">
            <a:extLst>
              <a:ext uri="{FF2B5EF4-FFF2-40B4-BE49-F238E27FC236}">
                <a16:creationId xmlns:a16="http://schemas.microsoft.com/office/drawing/2014/main" id="{A54FBFB0-DCDC-C848-901F-75B727D01B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7990" y="798262"/>
            <a:ext cx="5204111" cy="1046579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rgbClr val="FF471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12">
            <a:extLst>
              <a:ext uri="{FF2B5EF4-FFF2-40B4-BE49-F238E27FC236}">
                <a16:creationId xmlns:a16="http://schemas.microsoft.com/office/drawing/2014/main" id="{E6537CD3-4D9A-184F-8D06-E1B8E2D9036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38188" y="2005263"/>
            <a:ext cx="5213433" cy="3930399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DC03047F-22E2-5B43-86A2-7583C9DB314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57913" y="757238"/>
            <a:ext cx="5372100" cy="520065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154175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Content - Dark BKG : Title + Visual Data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0">
            <a:extLst>
              <a:ext uri="{FF2B5EF4-FFF2-40B4-BE49-F238E27FC236}">
                <a16:creationId xmlns:a16="http://schemas.microsoft.com/office/drawing/2014/main" id="{A54FBFB0-DCDC-C848-901F-75B727D01B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7990" y="798262"/>
            <a:ext cx="5204111" cy="1046579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rgbClr val="FF471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12">
            <a:extLst>
              <a:ext uri="{FF2B5EF4-FFF2-40B4-BE49-F238E27FC236}">
                <a16:creationId xmlns:a16="http://schemas.microsoft.com/office/drawing/2014/main" id="{E6537CD3-4D9A-184F-8D06-E1B8E2D9036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38188" y="2005263"/>
            <a:ext cx="5213433" cy="393039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DC03047F-22E2-5B43-86A2-7583C9DB314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57913" y="757238"/>
            <a:ext cx="5372100" cy="520065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384421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image" Target="../media/image3.jpeg"/><Relationship Id="rId2" Type="http://schemas.openxmlformats.org/officeDocument/2006/relationships/slideLayout" Target="../slideLayouts/slideLayout4.xml"/><Relationship Id="rId16" Type="http://schemas.openxmlformats.org/officeDocument/2006/relationships/theme" Target="../theme/theme3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81765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89170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7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82914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92" r:id="rId2"/>
    <p:sldLayoutId id="2147483689" r:id="rId3"/>
    <p:sldLayoutId id="2147483693" r:id="rId4"/>
    <p:sldLayoutId id="2147483686" r:id="rId5"/>
    <p:sldLayoutId id="2147483687" r:id="rId6"/>
    <p:sldLayoutId id="2147483694" r:id="rId7"/>
    <p:sldLayoutId id="2147483688" r:id="rId8"/>
    <p:sldLayoutId id="2147483690" r:id="rId9"/>
    <p:sldLayoutId id="2147483696" r:id="rId10"/>
    <p:sldLayoutId id="2147483698" r:id="rId11"/>
    <p:sldLayoutId id="2147483699" r:id="rId12"/>
    <p:sldLayoutId id="2147483700" r:id="rId13"/>
    <p:sldLayoutId id="2147483701" r:id="rId14"/>
    <p:sldLayoutId id="2147483702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5196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np/powerapps-designtoolkit" TargetMode="External"/><Relationship Id="rId2" Type="http://schemas.openxmlformats.org/officeDocument/2006/relationships/hyperlink" Target="https://m2.material.io/design" TargetMode="Externa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pnp.github.io/blog/post/material-design-component-library-for-power-apps/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uiseFreese/PowerApps-ESPC23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svg"/><Relationship Id="rId7" Type="http://schemas.openxmlformats.org/officeDocument/2006/relationships/image" Target="../media/image36.svg"/><Relationship Id="rId12" Type="http://schemas.openxmlformats.org/officeDocument/2006/relationships/image" Target="../media/image2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.png"/><Relationship Id="rId11" Type="http://schemas.openxmlformats.org/officeDocument/2006/relationships/image" Target="../media/image39.png"/><Relationship Id="rId5" Type="http://schemas.openxmlformats.org/officeDocument/2006/relationships/image" Target="../media/image34.svg"/><Relationship Id="rId10" Type="http://schemas.openxmlformats.org/officeDocument/2006/relationships/image" Target="../media/image30.png"/><Relationship Id="rId4" Type="http://schemas.openxmlformats.org/officeDocument/2006/relationships/image" Target="../media/image33.png"/><Relationship Id="rId9" Type="http://schemas.openxmlformats.org/officeDocument/2006/relationships/image" Target="../media/image38.sv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hyperlink" Target="https://coolors.co/" TargetMode="Externa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0.png"/><Relationship Id="rId4" Type="http://schemas.openxmlformats.org/officeDocument/2006/relationships/image" Target="../media/image4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sv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9.svg"/><Relationship Id="rId4" Type="http://schemas.openxmlformats.org/officeDocument/2006/relationships/image" Target="../media/image4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siddarth.design/inclusive-a-microsoft-design-toolkit-1f86018b2691" TargetMode="External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svg"/><Relationship Id="rId7" Type="http://schemas.openxmlformats.org/officeDocument/2006/relationships/image" Target="../media/image58.sv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7.png"/><Relationship Id="rId5" Type="http://schemas.openxmlformats.org/officeDocument/2006/relationships/image" Target="../media/image56.svg"/><Relationship Id="rId4" Type="http://schemas.openxmlformats.org/officeDocument/2006/relationships/image" Target="../media/image55.png"/><Relationship Id="rId9" Type="http://schemas.openxmlformats.org/officeDocument/2006/relationships/image" Target="../media/image60.sv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sv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sv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gif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gif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gif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gif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gif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sv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4.svg"/><Relationship Id="rId4" Type="http://schemas.openxmlformats.org/officeDocument/2006/relationships/image" Target="../media/image73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alphaModFix amt="99857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805573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CD1D1-A8B7-6184-C0DD-B75356855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 What if our apps looked like this?</a:t>
            </a:r>
            <a:br>
              <a:rPr lang="en-DE" dirty="0">
                <a:solidFill>
                  <a:schemeClr val="bg1"/>
                </a:solidFill>
              </a:rPr>
            </a:br>
            <a:endParaRPr lang="en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B06B8F-75D3-0915-A3C6-F49D0F3ACDB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DE" dirty="0"/>
          </a:p>
        </p:txBody>
      </p:sp>
      <p:pic>
        <p:nvPicPr>
          <p:cNvPr id="4" name="Picture 5" descr="Graphical user interface, text, application">
            <a:extLst>
              <a:ext uri="{FF2B5EF4-FFF2-40B4-BE49-F238E27FC236}">
                <a16:creationId xmlns:a16="http://schemas.microsoft.com/office/drawing/2014/main" id="{B246E317-4040-4F18-49C3-588B7F9557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913" y="1343930"/>
            <a:ext cx="11599125" cy="5108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1553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60C95F-40F7-D2A9-4C18-72247D0A17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Material Design</a:t>
            </a:r>
            <a:endParaRPr lang="en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182F54-6A83-D019-E868-937D1249917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Design system built and supported by Google designers and developers</a:t>
            </a:r>
          </a:p>
          <a:p>
            <a:r>
              <a:rPr lang="en-US" dirty="0"/>
              <a:t>Widely adopted</a:t>
            </a:r>
          </a:p>
          <a:p>
            <a:r>
              <a:rPr lang="en-US" dirty="0"/>
              <a:t>Great documentation</a:t>
            </a:r>
          </a:p>
          <a:p>
            <a:r>
              <a:rPr lang="en-US" dirty="0"/>
              <a:t>Cares about accessibility first</a:t>
            </a:r>
          </a:p>
          <a:p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4974149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060EC9-EACE-9048-B7FC-B673C6728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 We created a component library</a:t>
            </a:r>
            <a:br>
              <a:rPr lang="en-DE" dirty="0">
                <a:solidFill>
                  <a:schemeClr val="bg1"/>
                </a:solidFill>
              </a:rPr>
            </a:br>
            <a:endParaRPr lang="en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5C1D79-EAFA-F4C8-B0BF-650EF0B75C6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16 components</a:t>
            </a:r>
          </a:p>
          <a:p>
            <a:r>
              <a:rPr lang="en-US" dirty="0"/>
              <a:t>Template App</a:t>
            </a:r>
          </a:p>
          <a:p>
            <a:r>
              <a:rPr lang="en-US" dirty="0"/>
              <a:t>Proper documentation</a:t>
            </a:r>
          </a:p>
          <a:p>
            <a:r>
              <a:rPr lang="en-US" dirty="0"/>
              <a:t>5000 SVGs</a:t>
            </a:r>
          </a:p>
          <a:p>
            <a:r>
              <a:rPr lang="en-US" dirty="0"/>
              <a:t>Setup time: &lt; 5 min</a:t>
            </a:r>
          </a:p>
          <a:p>
            <a:pPr lvl="1"/>
            <a:r>
              <a:rPr lang="en-US" dirty="0"/>
              <a:t>Import component library</a:t>
            </a:r>
          </a:p>
          <a:p>
            <a:pPr lvl="1"/>
            <a:r>
              <a:rPr lang="en-US" dirty="0"/>
              <a:t>Start from template app</a:t>
            </a:r>
          </a:p>
          <a:p>
            <a:pPr lvl="1"/>
            <a:r>
              <a:rPr lang="en-US" dirty="0"/>
              <a:t>Change 1-10 default values to match your color scheme</a:t>
            </a:r>
          </a:p>
          <a:p>
            <a:pPr lvl="1"/>
            <a:r>
              <a:rPr lang="en-US" dirty="0"/>
              <a:t>🎉</a:t>
            </a:r>
          </a:p>
          <a:p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2276323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D55C02-AD46-DDCC-ADC5-4B3F6F497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Component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libraries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for</a:t>
            </a:r>
            <a:r>
              <a:rPr lang="de-DE" dirty="0">
                <a:solidFill>
                  <a:schemeClr val="bg1"/>
                </a:solidFill>
              </a:rPr>
              <a:t> Power Apps</a:t>
            </a:r>
            <a:endParaRPr lang="en-D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448038-64AA-862D-B8F4-3E409B85ECD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57990" y="2065073"/>
            <a:ext cx="5143128" cy="4235450"/>
          </a:xfrm>
        </p:spPr>
        <p:txBody>
          <a:bodyPr/>
          <a:lstStyle/>
          <a:p>
            <a:r>
              <a:rPr lang="en-US" dirty="0"/>
              <a:t>Centralized repository in an environment for components</a:t>
            </a:r>
          </a:p>
          <a:p>
            <a:r>
              <a:rPr lang="en-US" dirty="0"/>
              <a:t>Apps maintain dependencies on the components they use</a:t>
            </a:r>
          </a:p>
          <a:p>
            <a:r>
              <a:rPr lang="en-US" dirty="0"/>
              <a:t>Makers are alerted when updates become available</a:t>
            </a:r>
          </a:p>
          <a:p>
            <a:endParaRPr lang="en-DE" dirty="0"/>
          </a:p>
          <a:p>
            <a:endParaRPr lang="en-DE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B5B81E7-CBD0-BFBA-A9C2-7943309FB1C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2399" y="2065073"/>
            <a:ext cx="5143128" cy="423545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Makers can easily discover new  components </a:t>
            </a:r>
          </a:p>
          <a:p>
            <a:r>
              <a:rPr lang="en-US" dirty="0">
                <a:solidFill>
                  <a:schemeClr val="bg1"/>
                </a:solidFill>
              </a:rPr>
              <a:t>Single source of truth</a:t>
            </a:r>
          </a:p>
          <a:p>
            <a:r>
              <a:rPr lang="en-US" dirty="0">
                <a:solidFill>
                  <a:schemeClr val="bg1"/>
                </a:solidFill>
              </a:rPr>
              <a:t>Easy to maintain</a:t>
            </a:r>
          </a:p>
          <a:p>
            <a:pPr marL="0" indent="0">
              <a:buNone/>
            </a:pPr>
            <a:endParaRPr lang="en-DE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13B720-C019-98D4-5848-A88AECFB234D}"/>
              </a:ext>
            </a:extLst>
          </p:cNvPr>
          <p:cNvSpPr txBox="1"/>
          <p:nvPr/>
        </p:nvSpPr>
        <p:spPr>
          <a:xfrm>
            <a:off x="893618" y="1339335"/>
            <a:ext cx="435725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FF471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What?!</a:t>
            </a:r>
            <a:endParaRPr lang="en-DE" sz="3600" b="1" dirty="0">
              <a:solidFill>
                <a:srgbClr val="FF47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0354F9-7DC2-4D83-74E7-5A6A6F391BC8}"/>
              </a:ext>
            </a:extLst>
          </p:cNvPr>
          <p:cNvSpPr txBox="1"/>
          <p:nvPr/>
        </p:nvSpPr>
        <p:spPr>
          <a:xfrm>
            <a:off x="6539345" y="1341706"/>
            <a:ext cx="435725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FF471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Why?</a:t>
            </a:r>
            <a:endParaRPr lang="en-DE" sz="3600" b="1" dirty="0">
              <a:solidFill>
                <a:srgbClr val="FF47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59362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30CAC-8D8E-0405-CAC3-B5359229D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Modern controls</a:t>
            </a:r>
            <a:endParaRPr lang="en-DE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F45630FC-54D1-8DA3-3CD3-D8BEDA001E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594" y="2157921"/>
            <a:ext cx="5095615" cy="3302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Grafik 2">
            <a:extLst>
              <a:ext uri="{FF2B5EF4-FFF2-40B4-BE49-F238E27FC236}">
                <a16:creationId xmlns:a16="http://schemas.microsoft.com/office/drawing/2014/main" id="{96678F45-34AF-2B67-40E6-21A18686BC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8074" y="1761565"/>
            <a:ext cx="4941248" cy="1506103"/>
          </a:xfrm>
          <a:prstGeom prst="rect">
            <a:avLst/>
          </a:prstGeom>
        </p:spPr>
      </p:pic>
      <p:pic>
        <p:nvPicPr>
          <p:cNvPr id="7" name="Grafik 7">
            <a:extLst>
              <a:ext uri="{FF2B5EF4-FFF2-40B4-BE49-F238E27FC236}">
                <a16:creationId xmlns:a16="http://schemas.microsoft.com/office/drawing/2014/main" id="{2D0E48D5-6F8D-A513-F3E9-F1C3800C2A9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7073"/>
          <a:stretch/>
        </p:blipFill>
        <p:spPr>
          <a:xfrm>
            <a:off x="8146392" y="3970358"/>
            <a:ext cx="2226574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0007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D7DF93-2818-8AB2-6752-ECF8DAB86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</a:t>
            </a:r>
            <a:endParaRPr lang="en-DE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00FDA33-CFED-9DA4-7763-685D44676D6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https://m2.material.io/design</a:t>
            </a:r>
            <a:endParaRPr lang="en-US" dirty="0"/>
          </a:p>
          <a:p>
            <a:r>
              <a:rPr lang="en-US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https://github.com/pnp/powerapps-designtoolkit</a:t>
            </a:r>
            <a:endParaRPr lang="en-US" dirty="0"/>
          </a:p>
          <a:p>
            <a:r>
              <a:rPr lang="en-US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https://pnp.github.io/blog/post/material-design-component-library-for-power-apps/</a:t>
            </a:r>
            <a:endParaRPr lang="en-US" dirty="0"/>
          </a:p>
          <a:p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7441072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88BC2-77A6-DB4D-B85B-B8762C5421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7991" y="798263"/>
            <a:ext cx="5338010" cy="725738"/>
          </a:xfrm>
        </p:spPr>
        <p:txBody>
          <a:bodyPr/>
          <a:lstStyle/>
          <a:p>
            <a:r>
              <a:rPr lang="en-US" dirty="0"/>
              <a:t>Luise Freese</a:t>
            </a:r>
            <a:endParaRPr lang="en-US" dirty="0">
              <a:solidFill>
                <a:srgbClr val="76BC2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9C1927-A0D8-0E45-BFE5-E4165F507E4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Euclid Circular B"/>
                <a:ea typeface="+mj-ea"/>
              </a:rPr>
              <a:t>Independent M365 &amp; </a:t>
            </a:r>
            <a:br>
              <a:rPr lang="en-US" sz="2800" dirty="0">
                <a:solidFill>
                  <a:schemeClr val="bg1"/>
                </a:solidFill>
                <a:latin typeface="Euclid Circular B"/>
                <a:ea typeface="+mj-ea"/>
              </a:rPr>
            </a:br>
            <a:r>
              <a:rPr lang="en-US" sz="2800" dirty="0">
                <a:solidFill>
                  <a:schemeClr val="bg1"/>
                </a:solidFill>
                <a:latin typeface="Euclid Circular B"/>
                <a:ea typeface="+mj-ea"/>
              </a:rPr>
              <a:t>Power Platform consultant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Euclid Circular B"/>
                <a:ea typeface="+mj-ea"/>
              </a:rPr>
              <a:t>Dual MVP in </a:t>
            </a:r>
            <a:br>
              <a:rPr lang="en-US" sz="2800" dirty="0">
                <a:solidFill>
                  <a:schemeClr val="bg1"/>
                </a:solidFill>
                <a:latin typeface="Euclid Circular B"/>
                <a:ea typeface="+mj-ea"/>
              </a:rPr>
            </a:br>
            <a:r>
              <a:rPr lang="en-US" sz="2800" dirty="0">
                <a:solidFill>
                  <a:schemeClr val="bg1"/>
                </a:solidFill>
                <a:latin typeface="Euclid Circular B"/>
                <a:ea typeface="+mj-ea"/>
              </a:rPr>
              <a:t>M365 Development &amp; Business Applications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Euclid Circular B"/>
                <a:ea typeface="+mj-ea"/>
              </a:rPr>
              <a:t>M365princess.com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Euclid Circular B"/>
                <a:ea typeface="+mj-ea"/>
              </a:rPr>
              <a:t>Loves community, stickers, the number 42</a:t>
            </a:r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9854A4-0378-6E4F-8412-934EBE12F29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Euclid Circular B"/>
                <a:ea typeface="+mj-ea"/>
              </a:rPr>
              <a:t>Low Code 🥑 @EnBW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Euclid Circular B"/>
                <a:ea typeface="+mj-ea"/>
              </a:rPr>
              <a:t>MVP in Business Applications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Euclid Circular B"/>
                <a:ea typeface="+mj-ea"/>
              </a:rPr>
              <a:t>youtube.com/@r2power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Euclid Circular B"/>
                <a:ea typeface="+mj-ea"/>
              </a:rPr>
              <a:t>speaks </a:t>
            </a:r>
            <a:r>
              <a:rPr lang="en-US" sz="2800" dirty="0" err="1">
                <a:solidFill>
                  <a:schemeClr val="bg1"/>
                </a:solidFill>
                <a:latin typeface="Euclid Circular B"/>
                <a:ea typeface="+mj-ea"/>
              </a:rPr>
              <a:t>german</a:t>
            </a:r>
            <a:r>
              <a:rPr lang="en-US" sz="2800" dirty="0">
                <a:solidFill>
                  <a:schemeClr val="bg1"/>
                </a:solidFill>
                <a:latin typeface="Euclid Circular B"/>
                <a:ea typeface="+mj-ea"/>
              </a:rPr>
              <a:t>, </a:t>
            </a:r>
            <a:r>
              <a:rPr lang="en-US" sz="2800" dirty="0" err="1">
                <a:solidFill>
                  <a:schemeClr val="bg1"/>
                </a:solidFill>
                <a:latin typeface="Euclid Circular B"/>
                <a:ea typeface="+mj-ea"/>
              </a:rPr>
              <a:t>english</a:t>
            </a:r>
            <a:r>
              <a:rPr lang="en-US" sz="2800" dirty="0">
                <a:solidFill>
                  <a:schemeClr val="bg1"/>
                </a:solidFill>
                <a:latin typeface="Euclid Circular B"/>
                <a:ea typeface="+mj-ea"/>
              </a:rPr>
              <a:t> &amp; </a:t>
            </a:r>
            <a:r>
              <a:rPr lang="en-US" sz="2800" dirty="0" err="1">
                <a:solidFill>
                  <a:schemeClr val="bg1"/>
                </a:solidFill>
                <a:latin typeface="Euclid Circular B"/>
                <a:ea typeface="+mj-ea"/>
              </a:rPr>
              <a:t>svg</a:t>
            </a:r>
            <a:endParaRPr lang="en-US" sz="2800" dirty="0">
              <a:solidFill>
                <a:schemeClr val="bg1"/>
              </a:solidFill>
              <a:latin typeface="Euclid Circular B"/>
              <a:ea typeface="+mj-ea"/>
            </a:endParaRPr>
          </a:p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31D786-CA9C-A48A-68AC-C0D320BDB68B}"/>
              </a:ext>
            </a:extLst>
          </p:cNvPr>
          <p:cNvSpPr txBox="1">
            <a:spLocks/>
          </p:cNvSpPr>
          <p:nvPr/>
        </p:nvSpPr>
        <p:spPr>
          <a:xfrm>
            <a:off x="6096000" y="798263"/>
            <a:ext cx="5338010" cy="72573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rgbClr val="76BC2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dirty="0"/>
              <a:t>Robin </a:t>
            </a:r>
            <a:r>
              <a:rPr lang="en-US" dirty="0" err="1"/>
              <a:t>Rosengr</a:t>
            </a:r>
            <a:r>
              <a:rPr lang="de-DE" dirty="0"/>
              <a:t>ü</a:t>
            </a:r>
            <a:r>
              <a:rPr lang="en-GB" dirty="0"/>
              <a:t>n</a:t>
            </a:r>
            <a:endParaRPr lang="en-US" dirty="0"/>
          </a:p>
        </p:txBody>
      </p:sp>
      <p:pic>
        <p:nvPicPr>
          <p:cNvPr id="6" name="Content Placeholder 8" descr="A picture containing person, indoor, wall, smiling">
            <a:extLst>
              <a:ext uri="{FF2B5EF4-FFF2-40B4-BE49-F238E27FC236}">
                <a16:creationId xmlns:a16="http://schemas.microsoft.com/office/drawing/2014/main" id="{39D232C7-E114-1FE8-89C1-D41F09E5C57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0276" y="4816199"/>
            <a:ext cx="1998663" cy="1998663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7" name="Bildplatzhalter 2" descr="Robin aka Freddy">
            <a:extLst>
              <a:ext uri="{FF2B5EF4-FFF2-40B4-BE49-F238E27FC236}">
                <a16:creationId xmlns:a16="http://schemas.microsoft.com/office/drawing/2014/main" id="{EF41B761-7B08-7756-531C-44B98300152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692" t="13917" r="9697" b="9458"/>
          <a:stretch/>
        </p:blipFill>
        <p:spPr>
          <a:xfrm>
            <a:off x="10101140" y="86484"/>
            <a:ext cx="2024600" cy="1998663"/>
          </a:xfrm>
          <a:prstGeom prst="ellipse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4440153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6A3947-BBD1-5544-B171-CF68BF168A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76BC21"/>
                </a:solidFill>
              </a:rPr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B6A7A3-79AF-0B41-AF72-1F82DFA59EB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38188" y="2005263"/>
            <a:ext cx="7213674" cy="3930399"/>
          </a:xfrm>
        </p:spPr>
        <p:txBody>
          <a:bodyPr>
            <a:normAutofit/>
          </a:bodyPr>
          <a:lstStyle/>
          <a:p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Intro &amp; logistics</a:t>
            </a:r>
          </a:p>
          <a:p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Icebreaker</a:t>
            </a:r>
            <a:br>
              <a:rPr lang="en-US" sz="1600">
                <a:latin typeface="Roboto" panose="02000000000000000000" pitchFamily="2" charset="0"/>
                <a:ea typeface="Roboto" panose="02000000000000000000" pitchFamily="2" charset="0"/>
              </a:rPr>
            </a:br>
            <a:endParaRPr lang="en-US" sz="16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Performance – how to speed up your app</a:t>
            </a:r>
          </a:p>
          <a:p>
            <a:r>
              <a:rPr lang="en-US" sz="1200" dirty="0">
                <a:highlight>
                  <a:srgbClr val="FF00FF"/>
                </a:highlight>
                <a:latin typeface="Roboto" panose="02000000000000000000" pitchFamily="2" charset="0"/>
                <a:ea typeface="Roboto" panose="02000000000000000000" pitchFamily="2" charset="0"/>
              </a:rPr>
              <a:t>COFFEEBREAK ~ 10:30 – 11:00</a:t>
            </a:r>
          </a:p>
          <a:p>
            <a:r>
              <a:rPr lang="en-US" sz="1600">
                <a:latin typeface="Roboto" panose="02000000000000000000" pitchFamily="2" charset="0"/>
                <a:ea typeface="Roboto" panose="02000000000000000000" pitchFamily="2" charset="0"/>
              </a:rPr>
              <a:t>Components</a:t>
            </a:r>
            <a:endParaRPr lang="en-US" sz="16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sz="1200" dirty="0">
                <a:highlight>
                  <a:srgbClr val="FF00FF"/>
                </a:highlight>
                <a:latin typeface="Roboto" panose="02000000000000000000" pitchFamily="2" charset="0"/>
                <a:ea typeface="Roboto" panose="02000000000000000000" pitchFamily="2" charset="0"/>
              </a:rPr>
              <a:t>LUNCHBREAK  ~ 12:45 – 14:00</a:t>
            </a:r>
          </a:p>
          <a:p>
            <a:r>
              <a:rPr lang="en-US" sz="1600">
                <a:latin typeface="Roboto" panose="02000000000000000000" pitchFamily="2" charset="0"/>
                <a:ea typeface="Roboto" panose="02000000000000000000" pitchFamily="2" charset="0"/>
              </a:rPr>
              <a:t>Accessibility</a:t>
            </a:r>
            <a:endParaRPr lang="en-US" sz="16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sz="1200" dirty="0">
                <a:highlight>
                  <a:srgbClr val="FF00FF"/>
                </a:highlight>
                <a:latin typeface="Roboto" panose="02000000000000000000" pitchFamily="2" charset="0"/>
                <a:ea typeface="Roboto" panose="02000000000000000000" pitchFamily="2" charset="0"/>
              </a:rPr>
              <a:t>COFFEEBREAK ~ 15:15 – 15:45</a:t>
            </a:r>
          </a:p>
          <a:p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Responsive Apps</a:t>
            </a:r>
          </a:p>
          <a:p>
            <a:r>
              <a:rPr lang="en-US" sz="1200" dirty="0">
                <a:highlight>
                  <a:srgbClr val="FF00FF"/>
                </a:highlight>
                <a:latin typeface="Roboto" panose="02000000000000000000" pitchFamily="2" charset="0"/>
                <a:ea typeface="Roboto" panose="02000000000000000000" pitchFamily="2" charset="0"/>
              </a:rPr>
              <a:t>END OF TUTORIAL ~ 17:00</a:t>
            </a:r>
          </a:p>
        </p:txBody>
      </p:sp>
    </p:spTree>
    <p:extLst>
      <p:ext uri="{BB962C8B-B14F-4D97-AF65-F5344CB8AC3E}">
        <p14:creationId xmlns:p14="http://schemas.microsoft.com/office/powerpoint/2010/main" val="6569500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BA62D8-F526-04B6-54F4-10890F9BB1C6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l"/>
            <a:r>
              <a:rPr lang="en-US" dirty="0"/>
              <a:t>Power Apps Design, Performance, and Accessibility Masterclass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187B10-1BBA-3FA9-871D-FE2CFBA9428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endParaRPr lang="en-DE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63EFC1-BF61-45E4-68FA-EC532B0D2DD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54579" y="2315909"/>
            <a:ext cx="10661146" cy="3619753"/>
          </a:xfrm>
        </p:spPr>
        <p:txBody>
          <a:bodyPr/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https://github.com/LuiseFreese/PowerApps-ESPC23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WIFI: ESPC23</a:t>
            </a:r>
            <a:b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Password: espc23rai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4113386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83B60F-0E05-BC91-C9AE-4C7C3C77A84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>
                <a:solidFill>
                  <a:schemeClr val="bg1"/>
                </a:solidFill>
                <a:latin typeface="Euclid Circular A"/>
              </a:rPr>
              <a:t>Todays exercises: build twitter</a:t>
            </a:r>
            <a:endParaRPr lang="en-DE">
              <a:solidFill>
                <a:schemeClr val="bg1"/>
              </a:solidFill>
              <a:latin typeface="Euclid Circular A"/>
            </a:endParaRPr>
          </a:p>
        </p:txBody>
      </p:sp>
      <p:pic>
        <p:nvPicPr>
          <p:cNvPr id="7" name="Grafik 6" descr="Ein Bild, das Text, Screenshot, Design enthält.&#10;&#10;Automatisch generierte Beschreibung">
            <a:extLst>
              <a:ext uri="{FF2B5EF4-FFF2-40B4-BE49-F238E27FC236}">
                <a16:creationId xmlns:a16="http://schemas.microsoft.com/office/drawing/2014/main" id="{817D5AF7-F915-AA1D-2171-C03C5D40FB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08799"/>
            <a:ext cx="12192000" cy="5449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1843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F9FE7F2-7594-C345-99E2-801E68C39CBF}"/>
              </a:ext>
            </a:extLst>
          </p:cNvPr>
          <p:cNvSpPr txBox="1"/>
          <p:nvPr/>
        </p:nvSpPr>
        <p:spPr>
          <a:xfrm>
            <a:off x="3711146" y="628233"/>
            <a:ext cx="8480854" cy="212365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400" b="0" i="0" kern="1200" dirty="0">
                <a:solidFill>
                  <a:srgbClr val="FFD129"/>
                </a:solidFill>
                <a:effectLst/>
                <a:latin typeface="Possum Saltare"/>
                <a:ea typeface="+mj-ea"/>
                <a:cs typeface="+mj-cs"/>
              </a:rPr>
              <a:t>Let’s build the ultimate Power App: </a:t>
            </a:r>
            <a:br>
              <a:rPr lang="en-US" sz="4400" b="0" i="0" kern="1200" dirty="0">
                <a:solidFill>
                  <a:srgbClr val="FFD129"/>
                </a:solidFill>
                <a:effectLst/>
                <a:latin typeface="Possum Saltare"/>
                <a:ea typeface="+mj-ea"/>
                <a:cs typeface="+mj-cs"/>
              </a:rPr>
            </a:br>
            <a:r>
              <a:rPr lang="en-US" sz="4400" b="0" i="0" kern="1200" dirty="0">
                <a:solidFill>
                  <a:srgbClr val="FFD129"/>
                </a:solidFill>
                <a:effectLst/>
                <a:latin typeface="Possum Saltare"/>
                <a:ea typeface="+mj-ea"/>
                <a:cs typeface="+mj-cs"/>
              </a:rPr>
              <a:t>Reusable, Remarkable and Responsive</a:t>
            </a:r>
            <a:endParaRPr lang="en-GB" sz="8800" b="1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Calibri Light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EEEF1E-D858-9C47-9A95-2D236BFD2F31}"/>
              </a:ext>
            </a:extLst>
          </p:cNvPr>
          <p:cNvSpPr txBox="1"/>
          <p:nvPr/>
        </p:nvSpPr>
        <p:spPr>
          <a:xfrm>
            <a:off x="3773491" y="3552110"/>
            <a:ext cx="8011886" cy="61555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GB" sz="3400" b="1" dirty="0">
                <a:solidFill>
                  <a:srgbClr val="FF4713"/>
                </a:solidFill>
                <a:latin typeface="Arial" panose="020B0604020202020204" pitchFamily="34" charset="0"/>
                <a:ea typeface="Calibri" charset="0"/>
                <a:cs typeface="Arial" panose="020B0604020202020204" pitchFamily="34" charset="0"/>
              </a:rPr>
              <a:t>Luise Freese &amp;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D3891A-AA58-D14F-909B-BF581581CD69}"/>
              </a:ext>
            </a:extLst>
          </p:cNvPr>
          <p:cNvSpPr txBox="1"/>
          <p:nvPr/>
        </p:nvSpPr>
        <p:spPr>
          <a:xfrm>
            <a:off x="3773491" y="5471608"/>
            <a:ext cx="8011886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GB" sz="2400">
                <a:solidFill>
                  <a:schemeClr val="bg2"/>
                </a:solidFill>
                <a:latin typeface="Arial" panose="020B0604020202020204" pitchFamily="34" charset="0"/>
                <a:ea typeface="Calibri" charset="0"/>
                <a:cs typeface="Arial" panose="020B0604020202020204" pitchFamily="34" charset="0"/>
              </a:rPr>
              <a:t>Enabler, </a:t>
            </a:r>
            <a:r>
              <a:rPr lang="en-GB" sz="2400" dirty="0">
                <a:solidFill>
                  <a:schemeClr val="bg2"/>
                </a:solidFill>
                <a:latin typeface="Arial" panose="020B0604020202020204" pitchFamily="34" charset="0"/>
                <a:ea typeface="Calibri" charset="0"/>
                <a:cs typeface="Arial" panose="020B0604020202020204" pitchFamily="34" charset="0"/>
              </a:rPr>
              <a:t>EnBW</a:t>
            </a:r>
            <a:r>
              <a:rPr lang="en-GB" sz="2400">
                <a:solidFill>
                  <a:schemeClr val="bg2"/>
                </a:solidFill>
                <a:latin typeface="Arial" panose="020B0604020202020204" pitchFamily="34" charset="0"/>
                <a:ea typeface="Calibri" charset="0"/>
                <a:cs typeface="Arial" panose="020B0604020202020204" pitchFamily="34" charset="0"/>
              </a:rPr>
              <a:t> AG</a:t>
            </a:r>
            <a:r>
              <a:rPr lang="en-GB" sz="2400" dirty="0">
                <a:solidFill>
                  <a:schemeClr val="bg2"/>
                </a:solidFill>
                <a:latin typeface="Arial" panose="020B0604020202020204" pitchFamily="34" charset="0"/>
                <a:ea typeface="Calibri" charset="0"/>
                <a:cs typeface="Arial" panose="020B0604020202020204" pitchFamily="34" charset="0"/>
              </a:rPr>
              <a:t>, Germany</a:t>
            </a:r>
          </a:p>
        </p:txBody>
      </p:sp>
      <p:pic>
        <p:nvPicPr>
          <p:cNvPr id="6" name="Content Placeholder 8" descr="A picture containing person, indoor, wall, smiling">
            <a:extLst>
              <a:ext uri="{FF2B5EF4-FFF2-40B4-BE49-F238E27FC236}">
                <a16:creationId xmlns:a16="http://schemas.microsoft.com/office/drawing/2014/main" id="{1606065A-EEE7-BF92-ECD7-3C0B72AF0DC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7172" y="3386890"/>
            <a:ext cx="1243011" cy="1243011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FFBB43F-508E-E47B-3AE4-C24AA93CA2AF}"/>
              </a:ext>
            </a:extLst>
          </p:cNvPr>
          <p:cNvSpPr txBox="1"/>
          <p:nvPr/>
        </p:nvSpPr>
        <p:spPr>
          <a:xfrm>
            <a:off x="3773491" y="4846133"/>
            <a:ext cx="6096000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400" b="1" dirty="0">
                <a:solidFill>
                  <a:srgbClr val="FF4713"/>
                </a:solidFill>
                <a:latin typeface="Arial" panose="020B0604020202020204" pitchFamily="34" charset="0"/>
                <a:ea typeface="Calibri" charset="0"/>
                <a:cs typeface="Arial" panose="020B0604020202020204" pitchFamily="34" charset="0"/>
              </a:rPr>
              <a:t>Robin </a:t>
            </a:r>
            <a:r>
              <a:rPr lang="en-GB" sz="3400" b="1" dirty="0" err="1">
                <a:solidFill>
                  <a:srgbClr val="FF4713"/>
                </a:solidFill>
                <a:latin typeface="Arial" panose="020B0604020202020204" pitchFamily="34" charset="0"/>
                <a:ea typeface="Calibri" charset="0"/>
                <a:cs typeface="Arial" panose="020B0604020202020204" pitchFamily="34" charset="0"/>
              </a:rPr>
              <a:t>Rosengr</a:t>
            </a:r>
            <a:r>
              <a:rPr lang="de-DE" sz="3400" b="1" dirty="0">
                <a:solidFill>
                  <a:srgbClr val="FF4713"/>
                </a:solidFill>
                <a:latin typeface="Arial" panose="020B0604020202020204" pitchFamily="34" charset="0"/>
                <a:ea typeface="Calibri" charset="0"/>
                <a:cs typeface="Arial" panose="020B0604020202020204" pitchFamily="34" charset="0"/>
              </a:rPr>
              <a:t>ü</a:t>
            </a:r>
            <a:r>
              <a:rPr lang="en-US" sz="3400" b="1" dirty="0">
                <a:solidFill>
                  <a:srgbClr val="FF4713"/>
                </a:solidFill>
                <a:latin typeface="Arial" panose="020B0604020202020204" pitchFamily="34" charset="0"/>
                <a:ea typeface="Calibri" charset="0"/>
                <a:cs typeface="Arial" panose="020B0604020202020204" pitchFamily="34" charset="0"/>
              </a:rPr>
              <a:t>n</a:t>
            </a:r>
            <a:endParaRPr lang="en-DE" sz="3400" b="1" dirty="0">
              <a:solidFill>
                <a:srgbClr val="FF4713"/>
              </a:solidFill>
              <a:latin typeface="Arial" panose="020B0604020202020204" pitchFamily="34" charset="0"/>
              <a:ea typeface="Calibri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CB1F161-E67E-FA41-A275-36288289C963}"/>
              </a:ext>
            </a:extLst>
          </p:cNvPr>
          <p:cNvSpPr txBox="1"/>
          <p:nvPr/>
        </p:nvSpPr>
        <p:spPr>
          <a:xfrm>
            <a:off x="3773491" y="4302992"/>
            <a:ext cx="8011886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GB" sz="2400" dirty="0">
                <a:solidFill>
                  <a:schemeClr val="bg2"/>
                </a:solidFill>
                <a:latin typeface="Arial" panose="020B0604020202020204" pitchFamily="34" charset="0"/>
                <a:ea typeface="Calibri" charset="0"/>
                <a:cs typeface="Arial" panose="020B0604020202020204" pitchFamily="34" charset="0"/>
              </a:rPr>
              <a:t>Independent Consultant, Germany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3C49D5-FCC3-A75F-B5A9-67E7CC85D1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7171" y="4764657"/>
            <a:ext cx="1243011" cy="1243011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0467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light trail using fire">
            <a:extLst>
              <a:ext uri="{FF2B5EF4-FFF2-40B4-BE49-F238E27FC236}">
                <a16:creationId xmlns:a16="http://schemas.microsoft.com/office/drawing/2014/main" id="{3D72385A-E7C2-92C2-77A4-32AED1F575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5590" b="1014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0A67B77-11A8-618A-D598-7E0B517B57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>
                <a:solidFill>
                  <a:srgbClr val="FFFFFF"/>
                </a:solidFill>
                <a:latin typeface="Euclid Circular B"/>
                <a:cs typeface="+mn-cs"/>
              </a:rPr>
              <a:t>What is performance?</a:t>
            </a:r>
          </a:p>
        </p:txBody>
      </p:sp>
    </p:spTree>
    <p:extLst>
      <p:ext uri="{BB962C8B-B14F-4D97-AF65-F5344CB8AC3E}">
        <p14:creationId xmlns:p14="http://schemas.microsoft.com/office/powerpoint/2010/main" val="16333758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light trail using fire">
            <a:extLst>
              <a:ext uri="{FF2B5EF4-FFF2-40B4-BE49-F238E27FC236}">
                <a16:creationId xmlns:a16="http://schemas.microsoft.com/office/drawing/2014/main" id="{F4D8E528-A82F-CC37-EC12-7AD3A28DDA0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5590" b="1014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17A7546C-3C48-1269-9EA7-4FAE2893C9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>
                <a:solidFill>
                  <a:srgbClr val="FFFFFF"/>
                </a:solidFill>
                <a:latin typeface="Euclid Circular B"/>
                <a:cs typeface="+mn-cs"/>
              </a:rPr>
              <a:t>Performance is not something that we can magically apply after we build an app.</a:t>
            </a:r>
            <a:br>
              <a:rPr lang="en-US" sz="4000">
                <a:solidFill>
                  <a:srgbClr val="FFFFFF"/>
                </a:solidFill>
                <a:latin typeface="Euclid Circular B"/>
                <a:cs typeface="+mn-cs"/>
              </a:rPr>
            </a:br>
            <a:endParaRPr lang="en-US" sz="4000">
              <a:solidFill>
                <a:srgbClr val="FFFFFF"/>
              </a:solidFill>
              <a:latin typeface="Euclid Circular B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606964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unlit desk">
            <a:extLst>
              <a:ext uri="{FF2B5EF4-FFF2-40B4-BE49-F238E27FC236}">
                <a16:creationId xmlns:a16="http://schemas.microsoft.com/office/drawing/2014/main" id="{DAFB0E7D-E7FD-B250-3B6D-C03C00318BD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3735" b="11995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17A7546C-3C48-1269-9EA7-4FAE2893C9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>
                <a:solidFill>
                  <a:srgbClr val="FFFFFF"/>
                </a:solidFill>
                <a:latin typeface="Euclid Circular B"/>
                <a:cs typeface="+mn-cs"/>
              </a:rPr>
              <a:t>Performance is a result of valuable architecture decisions and good coding practices</a:t>
            </a:r>
            <a:br>
              <a:rPr lang="en-US" sz="5100">
                <a:solidFill>
                  <a:srgbClr val="FFFFFF"/>
                </a:solidFill>
              </a:rPr>
            </a:br>
            <a:endParaRPr lang="en-US" sz="51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3054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60452-91C6-44A7-903D-21BF6BEC0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88308"/>
            <a:ext cx="7188989" cy="1021424"/>
          </a:xfrm>
        </p:spPr>
        <p:txBody>
          <a:bodyPr anchor="b">
            <a:normAutofit/>
          </a:bodyPr>
          <a:lstStyle/>
          <a:p>
            <a:r>
              <a:rPr lang="en-GB" sz="4000">
                <a:latin typeface="Euclid Circular B"/>
                <a:cs typeface="+mn-cs"/>
              </a:rPr>
              <a:t>Why would we care?</a:t>
            </a:r>
            <a:endParaRPr lang="en-DE" sz="4000">
              <a:latin typeface="Euclid Circular B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5EDE2A5-B402-628F-E1B7-BDBDE268CEAF}"/>
              </a:ext>
            </a:extLst>
          </p:cNvPr>
          <p:cNvSpPr/>
          <p:nvPr/>
        </p:nvSpPr>
        <p:spPr>
          <a:xfrm>
            <a:off x="1392238" y="1889897"/>
            <a:ext cx="3892819" cy="3892819"/>
          </a:xfrm>
          <a:prstGeom prst="ellipse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46000" r="-46000"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DE" dirty="0">
              <a:solidFill>
                <a:schemeClr val="tx1"/>
              </a:solidFill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AECB21E7-6CF3-560A-4F88-453DBCF09245}"/>
              </a:ext>
            </a:extLst>
          </p:cNvPr>
          <p:cNvSpPr/>
          <p:nvPr/>
        </p:nvSpPr>
        <p:spPr>
          <a:xfrm>
            <a:off x="2092945" y="3956983"/>
            <a:ext cx="2491404" cy="1284630"/>
          </a:xfrm>
          <a:custGeom>
            <a:avLst/>
            <a:gdLst>
              <a:gd name="connsiteX0" fmla="*/ 0 w 2784856"/>
              <a:gd name="connsiteY0" fmla="*/ 0 h 1435941"/>
              <a:gd name="connsiteX1" fmla="*/ 2784856 w 2784856"/>
              <a:gd name="connsiteY1" fmla="*/ 0 h 1435941"/>
              <a:gd name="connsiteX2" fmla="*/ 2784856 w 2784856"/>
              <a:gd name="connsiteY2" fmla="*/ 1435941 h 1435941"/>
              <a:gd name="connsiteX3" fmla="*/ 0 w 2784856"/>
              <a:gd name="connsiteY3" fmla="*/ 1435941 h 1435941"/>
              <a:gd name="connsiteX4" fmla="*/ 0 w 2784856"/>
              <a:gd name="connsiteY4" fmla="*/ 0 h 1435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84856" h="1435941">
                <a:moveTo>
                  <a:pt x="0" y="0"/>
                </a:moveTo>
                <a:lnTo>
                  <a:pt x="2784856" y="0"/>
                </a:lnTo>
                <a:lnTo>
                  <a:pt x="2784856" y="1435941"/>
                </a:lnTo>
                <a:lnTo>
                  <a:pt x="0" y="1435941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b" anchorCtr="0">
            <a:noAutofit/>
          </a:bodyPr>
          <a:lstStyle/>
          <a:p>
            <a:pPr algn="ctr" defTabSz="166154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3738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Users expect fast apps</a:t>
            </a:r>
            <a:endParaRPr lang="en-DE" sz="4200" kern="1200" dirty="0">
              <a:solidFill>
                <a:schemeClr val="bg1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21C509D-7193-E9FE-BADB-FFF2C9ECB4AF}"/>
              </a:ext>
            </a:extLst>
          </p:cNvPr>
          <p:cNvSpPr/>
          <p:nvPr/>
        </p:nvSpPr>
        <p:spPr>
          <a:xfrm>
            <a:off x="6102548" y="1889897"/>
            <a:ext cx="1459806" cy="1459806"/>
          </a:xfrm>
          <a:prstGeom prst="ellipse">
            <a:avLst/>
          </a:prstGeom>
          <a:blipFill>
            <a:blip r:embed="rId4"/>
            <a:srcRect/>
            <a:stretch>
              <a:fillRect l="-19000" r="-19000"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DE">
              <a:solidFill>
                <a:schemeClr val="tx1"/>
              </a:solidFill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7ED3271-0D1C-790D-819A-C39123A91FDF}"/>
              </a:ext>
            </a:extLst>
          </p:cNvPr>
          <p:cNvSpPr/>
          <p:nvPr/>
        </p:nvSpPr>
        <p:spPr>
          <a:xfrm>
            <a:off x="7562355" y="1889897"/>
            <a:ext cx="3237408" cy="1459806"/>
          </a:xfrm>
          <a:custGeom>
            <a:avLst/>
            <a:gdLst>
              <a:gd name="connsiteX0" fmla="*/ 0 w 3618729"/>
              <a:gd name="connsiteY0" fmla="*/ 0 h 1631751"/>
              <a:gd name="connsiteX1" fmla="*/ 3618729 w 3618729"/>
              <a:gd name="connsiteY1" fmla="*/ 0 h 1631751"/>
              <a:gd name="connsiteX2" fmla="*/ 3618729 w 3618729"/>
              <a:gd name="connsiteY2" fmla="*/ 1631751 h 1631751"/>
              <a:gd name="connsiteX3" fmla="*/ 0 w 3618729"/>
              <a:gd name="connsiteY3" fmla="*/ 1631751 h 1631751"/>
              <a:gd name="connsiteX4" fmla="*/ 0 w 3618729"/>
              <a:gd name="connsiteY4" fmla="*/ 0 h 1631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18729" h="1631751">
                <a:moveTo>
                  <a:pt x="0" y="0"/>
                </a:moveTo>
                <a:lnTo>
                  <a:pt x="3618729" y="0"/>
                </a:lnTo>
                <a:lnTo>
                  <a:pt x="3618729" y="1631751"/>
                </a:lnTo>
                <a:lnTo>
                  <a:pt x="0" y="1631751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14300" tIns="0" rIns="114300" bIns="0" numCol="1" spcCol="1270" anchor="ctr" anchorCtr="0">
            <a:noAutofit/>
          </a:bodyPr>
          <a:lstStyle/>
          <a:p>
            <a:pPr defTabSz="1186815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267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They are spoiled from  their experiences with fast websites</a:t>
            </a:r>
            <a:endParaRPr lang="en-DE" sz="3000" kern="1200" dirty="0">
              <a:solidFill>
                <a:schemeClr val="tx1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381F308-8A4E-1825-A7AA-65E753A93726}"/>
              </a:ext>
            </a:extLst>
          </p:cNvPr>
          <p:cNvSpPr/>
          <p:nvPr/>
        </p:nvSpPr>
        <p:spPr>
          <a:xfrm>
            <a:off x="6102548" y="4322909"/>
            <a:ext cx="1459806" cy="1459806"/>
          </a:xfrm>
          <a:prstGeom prst="ellipse">
            <a:avLst/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25000" b="-25000"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DE">
              <a:solidFill>
                <a:schemeClr val="tx1"/>
              </a:solidFill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08868B9A-4C5F-08DA-D4DA-5923AC67632B}"/>
              </a:ext>
            </a:extLst>
          </p:cNvPr>
          <p:cNvSpPr/>
          <p:nvPr/>
        </p:nvSpPr>
        <p:spPr>
          <a:xfrm>
            <a:off x="7562355" y="4322909"/>
            <a:ext cx="2508991" cy="1459806"/>
          </a:xfrm>
          <a:custGeom>
            <a:avLst/>
            <a:gdLst>
              <a:gd name="connsiteX0" fmla="*/ 0 w 2804515"/>
              <a:gd name="connsiteY0" fmla="*/ 0 h 1631751"/>
              <a:gd name="connsiteX1" fmla="*/ 2804515 w 2804515"/>
              <a:gd name="connsiteY1" fmla="*/ 0 h 1631751"/>
              <a:gd name="connsiteX2" fmla="*/ 2804515 w 2804515"/>
              <a:gd name="connsiteY2" fmla="*/ 1631751 h 1631751"/>
              <a:gd name="connsiteX3" fmla="*/ 0 w 2804515"/>
              <a:gd name="connsiteY3" fmla="*/ 1631751 h 1631751"/>
              <a:gd name="connsiteX4" fmla="*/ 0 w 2804515"/>
              <a:gd name="connsiteY4" fmla="*/ 0 h 1631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04515" h="1631751">
                <a:moveTo>
                  <a:pt x="0" y="0"/>
                </a:moveTo>
                <a:lnTo>
                  <a:pt x="2804515" y="0"/>
                </a:lnTo>
                <a:lnTo>
                  <a:pt x="2804515" y="1631751"/>
                </a:lnTo>
                <a:lnTo>
                  <a:pt x="0" y="1631751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14300" tIns="0" rIns="114300" bIns="0" numCol="1" spcCol="1270" anchor="ctr" anchorCtr="0">
            <a:noAutofit/>
          </a:bodyPr>
          <a:lstStyle/>
          <a:p>
            <a:pPr defTabSz="1186815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267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Performance and acceptance go hand in hand</a:t>
            </a:r>
            <a:endParaRPr lang="en-DE" sz="3000" kern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75947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6A316-DF47-10DE-F272-483B5ACFD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Databases</a:t>
            </a:r>
            <a:endParaRPr lang="en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EA77E1-C91D-9BF7-6A11-F7DD212CDD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Technically, you can connect  your Canvas app to almost every data</a:t>
            </a:r>
          </a:p>
          <a:p>
            <a:r>
              <a:rPr lang="en-US" dirty="0"/>
              <a:t>Practically, you shouldn’t.</a:t>
            </a:r>
          </a:p>
          <a:p>
            <a:endParaRPr lang="en-DE" dirty="0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21625AFD-6760-FEFD-E832-E55E29763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9652" y="1700213"/>
            <a:ext cx="4742513" cy="3960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81674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6A316-DF47-10DE-F272-483B5ACFD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Plan!</a:t>
            </a:r>
            <a:endParaRPr lang="en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EA77E1-C91D-9BF7-6A11-F7DD212CDD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Hours of thinking can spare weeks of (low)- coding</a:t>
            </a:r>
            <a:endParaRPr lang="en-D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080C79E-5519-9ED7-95E9-292A8E3188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5047" y="1651030"/>
            <a:ext cx="4553587" cy="4209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3836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6A316-DF47-10DE-F272-483B5ACFD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data call flow</a:t>
            </a:r>
            <a:endParaRPr lang="en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EA77E1-C91D-9BF7-6A11-F7DD212CDD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prstClr val="white"/>
                </a:solidFill>
                <a:latin typeface="Euclid Circular B" panose="020B0804000000000000" pitchFamily="34" charset="0"/>
              </a:rPr>
              <a:t>Data request travels several server-side layers until it reaches the target data source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prstClr val="white"/>
                </a:solidFill>
                <a:latin typeface="Euclid Circular B" panose="020B0804000000000000" pitchFamily="34" charset="0"/>
              </a:rPr>
              <a:t>Then it returns data to the client, passing again these layers</a:t>
            </a:r>
          </a:p>
        </p:txBody>
      </p:sp>
      <p:pic>
        <p:nvPicPr>
          <p:cNvPr id="4" name="Picture 2" descr="Typical data call flow for all connectors except the connector for Dataverse.">
            <a:extLst>
              <a:ext uri="{FF2B5EF4-FFF2-40B4-BE49-F238E27FC236}">
                <a16:creationId xmlns:a16="http://schemas.microsoft.com/office/drawing/2014/main" id="{09338F1C-C6EF-6AD0-A2D6-A8D8A95563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97" b="1"/>
          <a:stretch/>
        </p:blipFill>
        <p:spPr bwMode="auto">
          <a:xfrm>
            <a:off x="6172200" y="2408763"/>
            <a:ext cx="5181600" cy="318506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9939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6A316-DF47-10DE-F272-483B5ACFD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rgbClr val="FFFFFF"/>
                </a:solidFill>
                <a:latin typeface="Euclid Circular B"/>
                <a:cs typeface="+mn-cs"/>
              </a:rPr>
              <a:t>Typical data call flow</a:t>
            </a:r>
            <a:endParaRPr lang="en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EA77E1-C91D-9BF7-6A11-F7DD212CDD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prstClr val="white"/>
                </a:solidFill>
                <a:latin typeface="Euclid Circular B" panose="020B0804000000000000" pitchFamily="34" charset="0"/>
              </a:rPr>
              <a:t>Data request travels several server-side layers until it reaches the target data source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prstClr val="white"/>
                </a:solidFill>
                <a:latin typeface="Euclid Circular B" panose="020B0804000000000000" pitchFamily="34" charset="0"/>
              </a:rPr>
              <a:t>Then it returns data to the client, passing again these layers</a:t>
            </a:r>
          </a:p>
        </p:txBody>
      </p:sp>
      <p:pic>
        <p:nvPicPr>
          <p:cNvPr id="4" name="Picture 2" descr="Typical data call flow for all connectors except the connector for Dataverse.">
            <a:extLst>
              <a:ext uri="{FF2B5EF4-FFF2-40B4-BE49-F238E27FC236}">
                <a16:creationId xmlns:a16="http://schemas.microsoft.com/office/drawing/2014/main" id="{09338F1C-C6EF-6AD0-A2D6-A8D8A95563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97" b="1"/>
          <a:stretch/>
        </p:blipFill>
        <p:spPr bwMode="auto">
          <a:xfrm>
            <a:off x="6172200" y="2408763"/>
            <a:ext cx="5181600" cy="318506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Typical data call flow for all connectors except the connector for Dataverse.">
            <a:extLst>
              <a:ext uri="{FF2B5EF4-FFF2-40B4-BE49-F238E27FC236}">
                <a16:creationId xmlns:a16="http://schemas.microsoft.com/office/drawing/2014/main" id="{76286E8C-2772-72D1-6748-D04592E871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97" b="1"/>
          <a:stretch/>
        </p:blipFill>
        <p:spPr bwMode="auto">
          <a:xfrm>
            <a:off x="0" y="-331102"/>
            <a:ext cx="12191999" cy="7494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9239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6A316-DF47-10DE-F272-483B5ACFD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 prem data call flow</a:t>
            </a:r>
            <a:endParaRPr lang="en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EA77E1-C91D-9BF7-6A11-F7DD212CDD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solidFill>
                  <a:prstClr val="white"/>
                </a:solidFill>
                <a:latin typeface="Euclid Circular B" panose="020B0804000000000000" pitchFamily="34" charset="0"/>
              </a:rPr>
              <a:t>Slowest option</a:t>
            </a:r>
          </a:p>
          <a:p>
            <a:r>
              <a:rPr lang="en-US" dirty="0">
                <a:solidFill>
                  <a:prstClr val="white"/>
                </a:solidFill>
                <a:latin typeface="Euclid Circular B" panose="020B0804000000000000" pitchFamily="34" charset="0"/>
              </a:rPr>
              <a:t>Data needs to travel through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prstClr val="white"/>
                </a:solidFill>
                <a:latin typeface="Euclid Circular B" panose="020B0804000000000000" pitchFamily="34" charset="0"/>
              </a:rPr>
              <a:t>APIM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prstClr val="white"/>
                </a:solidFill>
                <a:latin typeface="Euclid Circular B" panose="020B0804000000000000" pitchFamily="34" charset="0"/>
              </a:rPr>
              <a:t>the connector,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prstClr val="white"/>
                </a:solidFill>
                <a:latin typeface="Euclid Circular B" panose="020B0804000000000000" pitchFamily="34" charset="0"/>
              </a:rPr>
              <a:t>the data gateway</a:t>
            </a:r>
          </a:p>
          <a:p>
            <a:pPr marL="269875" indent="0">
              <a:buNone/>
            </a:pPr>
            <a:r>
              <a:rPr lang="en-US" dirty="0">
                <a:solidFill>
                  <a:prstClr val="white"/>
                </a:solidFill>
                <a:latin typeface="Euclid Circular B" panose="020B0804000000000000" pitchFamily="34" charset="0"/>
              </a:rPr>
              <a:t>to the data source  - and then back</a:t>
            </a:r>
          </a:p>
          <a:p>
            <a:pPr marL="269875" indent="0">
              <a:buNone/>
            </a:pPr>
            <a:r>
              <a:rPr lang="en-US" dirty="0">
                <a:solidFill>
                  <a:prstClr val="white"/>
                </a:solidFill>
                <a:latin typeface="Euclid Circular B" panose="020B0804000000000000" pitchFamily="34" charset="0"/>
              </a:rPr>
              <a:t>Tipp: Consider to move on-prem data to cloud</a:t>
            </a:r>
          </a:p>
        </p:txBody>
      </p:sp>
      <p:pic>
        <p:nvPicPr>
          <p:cNvPr id="5" name="Picture 2" descr="Data call flow for an on-premises data gateway.">
            <a:extLst>
              <a:ext uri="{FF2B5EF4-FFF2-40B4-BE49-F238E27FC236}">
                <a16:creationId xmlns:a16="http://schemas.microsoft.com/office/drawing/2014/main" id="{3073B32C-A44E-B547-869F-0C664E9F85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55"/>
          <a:stretch/>
        </p:blipFill>
        <p:spPr bwMode="auto">
          <a:xfrm>
            <a:off x="6172200" y="2188874"/>
            <a:ext cx="5181600" cy="3624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6020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6A316-DF47-10DE-F272-483B5ACFD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rgbClr val="FFFFFF"/>
                </a:solidFill>
                <a:latin typeface="Euclid Circular B"/>
                <a:cs typeface="+mn-cs"/>
              </a:rPr>
              <a:t>Typical data call flow</a:t>
            </a:r>
            <a:endParaRPr lang="en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EA77E1-C91D-9BF7-6A11-F7DD212CDD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solidFill>
                  <a:prstClr val="white"/>
                </a:solidFill>
                <a:latin typeface="Euclid Circular B" panose="020B0804000000000000" pitchFamily="34" charset="0"/>
              </a:rPr>
              <a:t>Slowest option</a:t>
            </a:r>
          </a:p>
          <a:p>
            <a:r>
              <a:rPr lang="en-US" dirty="0">
                <a:solidFill>
                  <a:prstClr val="white"/>
                </a:solidFill>
                <a:latin typeface="Euclid Circular B" panose="020B0804000000000000" pitchFamily="34" charset="0"/>
              </a:rPr>
              <a:t>Data needs to travel through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prstClr val="white"/>
                </a:solidFill>
                <a:latin typeface="Euclid Circular B" panose="020B0804000000000000" pitchFamily="34" charset="0"/>
              </a:rPr>
              <a:t>APIM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prstClr val="white"/>
                </a:solidFill>
                <a:latin typeface="Euclid Circular B" panose="020B0804000000000000" pitchFamily="34" charset="0"/>
              </a:rPr>
              <a:t>the connector,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prstClr val="white"/>
                </a:solidFill>
                <a:latin typeface="Euclid Circular B" panose="020B0804000000000000" pitchFamily="34" charset="0"/>
              </a:rPr>
              <a:t>the data gateway</a:t>
            </a:r>
          </a:p>
          <a:p>
            <a:pPr marL="269875" indent="0">
              <a:buNone/>
            </a:pPr>
            <a:r>
              <a:rPr lang="en-US" dirty="0">
                <a:solidFill>
                  <a:prstClr val="white"/>
                </a:solidFill>
                <a:latin typeface="Euclid Circular B" panose="020B0804000000000000" pitchFamily="34" charset="0"/>
              </a:rPr>
              <a:t>to the data source  - and then back</a:t>
            </a:r>
          </a:p>
          <a:p>
            <a:endParaRPr lang="en-US" dirty="0">
              <a:solidFill>
                <a:prstClr val="white"/>
              </a:solidFill>
              <a:latin typeface="Euclid Circular B" panose="020B0804000000000000" pitchFamily="34" charset="0"/>
            </a:endParaRPr>
          </a:p>
          <a:p>
            <a:r>
              <a:rPr lang="en-US" dirty="0">
                <a:solidFill>
                  <a:prstClr val="white"/>
                </a:solidFill>
                <a:latin typeface="Euclid Circular B" panose="020B0804000000000000" pitchFamily="34" charset="0"/>
              </a:rPr>
              <a:t>Tipp: Consider to move on-prem data to cloud</a:t>
            </a:r>
          </a:p>
        </p:txBody>
      </p:sp>
      <p:pic>
        <p:nvPicPr>
          <p:cNvPr id="5" name="Picture 2" descr="Data call flow for an on-premises data gateway.">
            <a:extLst>
              <a:ext uri="{FF2B5EF4-FFF2-40B4-BE49-F238E27FC236}">
                <a16:creationId xmlns:a16="http://schemas.microsoft.com/office/drawing/2014/main" id="{3073B32C-A44E-B547-869F-0C664E9F85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55"/>
          <a:stretch/>
        </p:blipFill>
        <p:spPr bwMode="auto">
          <a:xfrm>
            <a:off x="6172200" y="2188874"/>
            <a:ext cx="5181600" cy="3624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Data call flow for an on-premises data gateway.">
            <a:extLst>
              <a:ext uri="{FF2B5EF4-FFF2-40B4-BE49-F238E27FC236}">
                <a16:creationId xmlns:a16="http://schemas.microsoft.com/office/drawing/2014/main" id="{13016898-64FA-F929-60D9-D75DCE5965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55"/>
          <a:stretch/>
        </p:blipFill>
        <p:spPr bwMode="auto">
          <a:xfrm>
            <a:off x="0" y="-271888"/>
            <a:ext cx="12192000" cy="8529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7935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56B3597-3FE4-A139-6EB0-288C6EEBE7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7990" y="798263"/>
            <a:ext cx="4853101" cy="725738"/>
          </a:xfrm>
        </p:spPr>
        <p:txBody>
          <a:bodyPr/>
          <a:lstStyle/>
          <a:p>
            <a:r>
              <a:rPr lang="en-US" dirty="0"/>
              <a:t>Luise Freese</a:t>
            </a:r>
            <a:endParaRPr lang="en-D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67B457F-2F30-C793-C140-AAE786F1004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Independent M365 &amp; </a:t>
            </a:r>
            <a:br>
              <a:rPr lang="en-US" dirty="0"/>
            </a:br>
            <a:r>
              <a:rPr lang="en-US" dirty="0"/>
              <a:t>Power Platform consultant</a:t>
            </a:r>
          </a:p>
          <a:p>
            <a:r>
              <a:rPr lang="en-US" dirty="0"/>
              <a:t>Dual Microsoft MVP in </a:t>
            </a:r>
            <a:br>
              <a:rPr lang="en-US" dirty="0"/>
            </a:br>
            <a:r>
              <a:rPr lang="en-US" dirty="0"/>
              <a:t>M365 Development &amp; Business Applications</a:t>
            </a:r>
          </a:p>
          <a:p>
            <a:r>
              <a:rPr lang="en-US" dirty="0"/>
              <a:t>M365princess.com</a:t>
            </a:r>
          </a:p>
          <a:p>
            <a:r>
              <a:rPr lang="en-US" dirty="0"/>
              <a:t>Loves community, stickers, the number 42</a:t>
            </a:r>
          </a:p>
          <a:p>
            <a:r>
              <a:rPr lang="en-US" dirty="0"/>
              <a:t>“Fun fact”: I am a developer and I quit drinking coffee 😱</a:t>
            </a:r>
          </a:p>
          <a:p>
            <a:endParaRPr lang="en-US" dirty="0"/>
          </a:p>
          <a:p>
            <a:endParaRPr lang="en-DE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1B0D97F-730C-BD53-6303-DE8D35CB615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DE"/>
          </a:p>
        </p:txBody>
      </p:sp>
      <p:pic>
        <p:nvPicPr>
          <p:cNvPr id="8" name="Content Placeholder 8" descr="A picture containing person, indoor, wall, smiling">
            <a:extLst>
              <a:ext uri="{FF2B5EF4-FFF2-40B4-BE49-F238E27FC236}">
                <a16:creationId xmlns:a16="http://schemas.microsoft.com/office/drawing/2014/main" id="{B8A9AAFD-3EA6-E5B2-DF9A-031E39111CE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8080" y="539626"/>
            <a:ext cx="1243011" cy="1243011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6730165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6A316-DF47-10DE-F272-483B5ACFD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call flow with Microsoft Dataverse</a:t>
            </a:r>
            <a:endParaRPr lang="en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EA77E1-C91D-9BF7-6A11-F7DD212CDD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prstClr val="white"/>
                </a:solidFill>
                <a:latin typeface="Euclid Circular B" panose="020B0804000000000000" pitchFamily="34" charset="0"/>
              </a:rPr>
              <a:t>Connect directly without passing through Azure API Management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prstClr val="white"/>
                </a:solidFill>
                <a:latin typeface="Euclid Circular B" panose="020B0804000000000000" pitchFamily="34" charset="0"/>
              </a:rPr>
              <a:t>no connector, no gateway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prstClr val="white"/>
                </a:solidFill>
                <a:latin typeface="Euclid Circular B" panose="020B0804000000000000" pitchFamily="34" charset="0"/>
              </a:rPr>
              <a:t>Fastest option</a:t>
            </a:r>
          </a:p>
        </p:txBody>
      </p:sp>
      <p:pic>
        <p:nvPicPr>
          <p:cNvPr id="6" name="Picture 2" descr="Data call flow with Microsoft Dataverse.">
            <a:extLst>
              <a:ext uri="{FF2B5EF4-FFF2-40B4-BE49-F238E27FC236}">
                <a16:creationId xmlns:a16="http://schemas.microsoft.com/office/drawing/2014/main" id="{B3D7AA7A-1D71-7AFD-1116-1C04178C81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36000" y="1825625"/>
            <a:ext cx="4454000" cy="4351338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2826933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Data call flow with Microsoft Dataverse.">
            <a:extLst>
              <a:ext uri="{FF2B5EF4-FFF2-40B4-BE49-F238E27FC236}">
                <a16:creationId xmlns:a16="http://schemas.microsoft.com/office/drawing/2014/main" id="{D5F9EFDD-17D0-47AA-B4B6-D2CE6BF1F3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19157" y="-268063"/>
            <a:ext cx="8080226" cy="7893981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18549943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6A316-DF47-10DE-F272-483B5ACFD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Excel</a:t>
            </a:r>
            <a:endParaRPr lang="en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EA77E1-C91D-9BF7-6A11-F7DD212CDD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white"/>
                </a:solidFill>
                <a:latin typeface="Euclid Circular B" panose="020B0804000000000000" pitchFamily="34" charset="0"/>
              </a:rPr>
              <a:t>Just don’t.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white"/>
                </a:solidFill>
                <a:latin typeface="Euclid Circular B" panose="020B0804000000000000" pitchFamily="34" charset="0"/>
              </a:rPr>
              <a:t>Your </a:t>
            </a:r>
            <a:r>
              <a:rPr lang="en-US" dirty="0" err="1">
                <a:solidFill>
                  <a:prstClr val="white"/>
                </a:solidFill>
                <a:latin typeface="Euclid Circular B" panose="020B0804000000000000" pitchFamily="34" charset="0"/>
              </a:rPr>
              <a:t>datasource</a:t>
            </a:r>
            <a:r>
              <a:rPr lang="en-US" dirty="0">
                <a:solidFill>
                  <a:prstClr val="white"/>
                </a:solidFill>
                <a:latin typeface="Euclid Circular B" panose="020B0804000000000000" pitchFamily="34" charset="0"/>
              </a:rPr>
              <a:t> shouldn’t be a spreadsheet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white"/>
                </a:solidFill>
                <a:latin typeface="Euclid Circular B" panose="020B0804000000000000" pitchFamily="34" charset="0"/>
              </a:rPr>
              <a:t>Issues: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white"/>
                </a:solidFill>
                <a:latin typeface="Euclid Circular B" panose="020B0804000000000000" pitchFamily="34" charset="0"/>
              </a:rPr>
              <a:t>File needs to be in your OneDrive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white"/>
                </a:solidFill>
                <a:latin typeface="Euclid Circular B" panose="020B0804000000000000" pitchFamily="34" charset="0"/>
              </a:rPr>
              <a:t>Table can’t have any formulas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white"/>
                </a:solidFill>
                <a:latin typeface="Euclid Circular B" panose="020B0804000000000000" pitchFamily="34" charset="0"/>
              </a:rPr>
              <a:t>App can’t be used if the file is opened (it’s locked)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white"/>
                </a:solidFill>
                <a:latin typeface="Euclid Circular B" panose="020B0804000000000000" pitchFamily="34" charset="0"/>
              </a:rPr>
              <a:t>No delegation – which means heavy data processing is done in the app – which makes it slow</a:t>
            </a:r>
          </a:p>
        </p:txBody>
      </p:sp>
      <p:pic>
        <p:nvPicPr>
          <p:cNvPr id="4" name="Content Placeholder 5" descr="Graphical user interface, icon&#10;&#10;Description automatically generated">
            <a:extLst>
              <a:ext uri="{FF2B5EF4-FFF2-40B4-BE49-F238E27FC236}">
                <a16:creationId xmlns:a16="http://schemas.microsoft.com/office/drawing/2014/main" id="{D728802E-3A45-2D8C-276A-7961D6DAD2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9727" y="1308254"/>
            <a:ext cx="4562263" cy="424147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5737253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6A316-DF47-10DE-F272-483B5ACFD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SharePoint</a:t>
            </a:r>
            <a:endParaRPr lang="en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EA77E1-C91D-9BF7-6A11-F7DD212CDD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prstClr val="white"/>
                </a:solidFill>
                <a:latin typeface="Euclid Circular B" panose="020B0804000000000000" pitchFamily="34" charset="0"/>
              </a:rPr>
              <a:t>Issues with </a:t>
            </a:r>
          </a:p>
          <a:p>
            <a:pPr lvl="1"/>
            <a:r>
              <a:rPr lang="en-US" sz="2800" dirty="0">
                <a:solidFill>
                  <a:prstClr val="white"/>
                </a:solidFill>
                <a:latin typeface="Euclid Circular B" panose="020B0804000000000000" pitchFamily="34" charset="0"/>
              </a:rPr>
              <a:t>complex column types</a:t>
            </a:r>
          </a:p>
          <a:p>
            <a:pPr lvl="1"/>
            <a:r>
              <a:rPr lang="en-US" sz="2800" dirty="0">
                <a:solidFill>
                  <a:prstClr val="white"/>
                </a:solidFill>
                <a:latin typeface="Euclid Circular B" panose="020B0804000000000000" pitchFamily="34" charset="0"/>
              </a:rPr>
              <a:t>attached files</a:t>
            </a:r>
          </a:p>
          <a:p>
            <a:pPr lvl="1"/>
            <a:r>
              <a:rPr lang="en-US" sz="2800" dirty="0">
                <a:solidFill>
                  <a:prstClr val="white"/>
                </a:solidFill>
                <a:latin typeface="Euclid Circular B" panose="020B0804000000000000" pitchFamily="34" charset="0"/>
              </a:rPr>
              <a:t>large lists (items)</a:t>
            </a:r>
          </a:p>
          <a:p>
            <a:pPr lvl="1"/>
            <a:r>
              <a:rPr lang="en-US" sz="2800" dirty="0">
                <a:solidFill>
                  <a:prstClr val="white"/>
                </a:solidFill>
                <a:latin typeface="Euclid Circular B" panose="020B0804000000000000" pitchFamily="34" charset="0"/>
              </a:rPr>
              <a:t>many columns</a:t>
            </a:r>
          </a:p>
        </p:txBody>
      </p:sp>
      <p:pic>
        <p:nvPicPr>
          <p:cNvPr id="5" name="Content Placeholder 7" descr="Logo, icon&#10;&#10;Description automatically generated">
            <a:extLst>
              <a:ext uri="{FF2B5EF4-FFF2-40B4-BE49-F238E27FC236}">
                <a16:creationId xmlns:a16="http://schemas.microsoft.com/office/drawing/2014/main" id="{2F7D2E9B-61C8-59C2-1981-B98BDDBA1F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9727" y="1201326"/>
            <a:ext cx="4562263" cy="445533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844353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EA77E1-C91D-9BF7-6A11-F7DD212CDD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prstClr val="white"/>
                </a:solidFill>
                <a:latin typeface="Euclid Circular B" panose="020B0804000000000000" pitchFamily="34" charset="0"/>
              </a:rPr>
              <a:t>Tipp: Turn on explicit column selection</a:t>
            </a:r>
            <a:endParaRPr lang="en-US" dirty="0">
              <a:solidFill>
                <a:prstClr val="white"/>
              </a:solidFill>
              <a:latin typeface="Euclid Circular B" panose="020B0804000000000000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39C0E6-1EEC-78D6-B04C-CD1FE02520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2317" y="-43631"/>
            <a:ext cx="7171951" cy="69016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ADCCC0B-1F95-5D3B-2630-B4A8FFF4E1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344" y="3407184"/>
            <a:ext cx="4172292" cy="2690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0604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6A316-DF47-10DE-F272-483B5ACFD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</a:t>
            </a:r>
            <a:endParaRPr lang="en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EA77E1-C91D-9BF7-6A11-F7DD212CDD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prstClr val="white"/>
                </a:solidFill>
                <a:latin typeface="Euclid Circular B" panose="020B0804000000000000" pitchFamily="34" charset="0"/>
              </a:rPr>
              <a:t>Choose right service tier to avoid throttling issues</a:t>
            </a:r>
          </a:p>
          <a:p>
            <a:r>
              <a:rPr lang="en-US" dirty="0">
                <a:solidFill>
                  <a:prstClr val="white"/>
                </a:solidFill>
                <a:latin typeface="Euclid Circular B" panose="020B0804000000000000" pitchFamily="34" charset="0"/>
              </a:rPr>
              <a:t>Excessive geographical distance affects </a:t>
            </a:r>
          </a:p>
          <a:p>
            <a:pPr lvl="1"/>
            <a:r>
              <a:rPr lang="en-US" sz="2800" dirty="0">
                <a:solidFill>
                  <a:prstClr val="white"/>
                </a:solidFill>
                <a:latin typeface="Euclid Circular B" panose="020B0804000000000000" pitchFamily="34" charset="0"/>
              </a:rPr>
              <a:t>Latency</a:t>
            </a:r>
          </a:p>
          <a:p>
            <a:pPr lvl="1"/>
            <a:r>
              <a:rPr lang="en-US" sz="2800" dirty="0">
                <a:solidFill>
                  <a:prstClr val="white"/>
                </a:solidFill>
                <a:latin typeface="Euclid Circular B" panose="020B0804000000000000" pitchFamily="34" charset="0"/>
              </a:rPr>
              <a:t>reduced throughput</a:t>
            </a:r>
          </a:p>
          <a:p>
            <a:pPr lvl="1"/>
            <a:r>
              <a:rPr lang="en-US" sz="2800" dirty="0">
                <a:solidFill>
                  <a:prstClr val="white"/>
                </a:solidFill>
                <a:latin typeface="Euclid Circular B" panose="020B0804000000000000" pitchFamily="34" charset="0"/>
              </a:rPr>
              <a:t>lower bandwidth</a:t>
            </a:r>
          </a:p>
          <a:p>
            <a:pPr lvl="1"/>
            <a:r>
              <a:rPr lang="en-US" sz="2800" dirty="0">
                <a:solidFill>
                  <a:prstClr val="white"/>
                </a:solidFill>
                <a:latin typeface="Euclid Circular B" panose="020B0804000000000000" pitchFamily="34" charset="0"/>
              </a:rPr>
              <a:t>packet loss</a:t>
            </a:r>
          </a:p>
          <a:p>
            <a:r>
              <a:rPr lang="en-US" dirty="0">
                <a:solidFill>
                  <a:prstClr val="white"/>
                </a:solidFill>
                <a:latin typeface="Euclid Circular B" panose="020B0804000000000000" pitchFamily="34" charset="0"/>
              </a:rPr>
              <a:t>Use views instead of tables to limit the amount of data that needs to be processed</a:t>
            </a:r>
          </a:p>
          <a:p>
            <a:pPr marL="0"/>
            <a:endParaRPr lang="en-US" sz="2000" dirty="0">
              <a:solidFill>
                <a:schemeClr val="bg1"/>
              </a:solidFill>
            </a:endParaRPr>
          </a:p>
          <a:p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1470AA99-121B-0DB5-3DD0-6DF625B53E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29727" y="1147862"/>
            <a:ext cx="4562263" cy="4562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92932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6A316-DF47-10DE-F272-483B5ACFD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Dataverse</a:t>
            </a:r>
            <a:endParaRPr lang="en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EA77E1-C91D-9BF7-6A11-F7DD212CDD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prstClr val="white"/>
                </a:solidFill>
                <a:latin typeface="Euclid Circular B" panose="020B0804000000000000" pitchFamily="34" charset="0"/>
              </a:rPr>
              <a:t>By far! The most performant and secure database</a:t>
            </a:r>
          </a:p>
          <a:p>
            <a:r>
              <a:rPr lang="en-US" dirty="0">
                <a:solidFill>
                  <a:prstClr val="white"/>
                </a:solidFill>
                <a:latin typeface="Euclid Circular B" panose="020B0804000000000000" pitchFamily="34" charset="0"/>
              </a:rPr>
              <a:t>Use views instead of entire tables</a:t>
            </a:r>
            <a:endParaRPr lang="en-US" sz="2000" dirty="0">
              <a:solidFill>
                <a:schemeClr val="bg1"/>
              </a:solidFill>
            </a:endParaRPr>
          </a:p>
          <a:p>
            <a:pPr marL="0"/>
            <a:endParaRPr lang="en-US" sz="2000" dirty="0">
              <a:solidFill>
                <a:schemeClr val="bg1"/>
              </a:solidFill>
            </a:endParaRPr>
          </a:p>
          <a:p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5" name="Content Placeholder 7" descr="Logo&#10;&#10;Description automatically generated">
            <a:extLst>
              <a:ext uri="{FF2B5EF4-FFF2-40B4-BE49-F238E27FC236}">
                <a16:creationId xmlns:a16="http://schemas.microsoft.com/office/drawing/2014/main" id="{88C96B25-78B7-6407-655C-366C27280D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2211" y="1010740"/>
            <a:ext cx="4836520" cy="483652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6869123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6A316-DF47-10DE-F272-483B5ACFD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Discussion: SharePoint vs Dataverse</a:t>
            </a:r>
            <a:endParaRPr lang="en-DE" dirty="0"/>
          </a:p>
        </p:txBody>
      </p:sp>
      <p:pic>
        <p:nvPicPr>
          <p:cNvPr id="5" name="Content Placeholder 7" descr="Logo&#10;&#10;Description automatically generated">
            <a:extLst>
              <a:ext uri="{FF2B5EF4-FFF2-40B4-BE49-F238E27FC236}">
                <a16:creationId xmlns:a16="http://schemas.microsoft.com/office/drawing/2014/main" id="{88C96B25-78B7-6407-655C-366C27280D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2211" y="1010740"/>
            <a:ext cx="4836520" cy="4836520"/>
          </a:xfrm>
          <a:prstGeom prst="rect">
            <a:avLst/>
          </a:prstGeom>
          <a:noFill/>
        </p:spPr>
      </p:pic>
      <p:pic>
        <p:nvPicPr>
          <p:cNvPr id="8" name="Content Placeholder 7" descr="Logo, icon&#10;&#10;Description automatically generated">
            <a:extLst>
              <a:ext uri="{FF2B5EF4-FFF2-40B4-BE49-F238E27FC236}">
                <a16:creationId xmlns:a16="http://schemas.microsoft.com/office/drawing/2014/main" id="{F5B99C6A-0853-0A83-FC5D-451790C34D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990" y="1456703"/>
            <a:ext cx="4954524" cy="48384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6853374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hteck 34">
            <a:extLst>
              <a:ext uri="{FF2B5EF4-FFF2-40B4-BE49-F238E27FC236}">
                <a16:creationId xmlns:a16="http://schemas.microsoft.com/office/drawing/2014/main" id="{ADEC3567-12A7-CEF2-D4F5-26E33E9DE3A3}"/>
              </a:ext>
            </a:extLst>
          </p:cNvPr>
          <p:cNvSpPr/>
          <p:nvPr/>
        </p:nvSpPr>
        <p:spPr>
          <a:xfrm>
            <a:off x="3095625" y="2226698"/>
            <a:ext cx="6124558" cy="3527708"/>
          </a:xfrm>
          <a:prstGeom prst="rect">
            <a:avLst/>
          </a:prstGeom>
          <a:solidFill>
            <a:srgbClr val="84E6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9" name="Gerade Verbindung mit Pfeil 8">
            <a:extLst>
              <a:ext uri="{FF2B5EF4-FFF2-40B4-BE49-F238E27FC236}">
                <a16:creationId xmlns:a16="http://schemas.microsoft.com/office/drawing/2014/main" id="{7E7DE84A-4AB7-49BC-8CFA-72654A086375}"/>
              </a:ext>
            </a:extLst>
          </p:cNvPr>
          <p:cNvCxnSpPr>
            <a:cxnSpLocks/>
          </p:cNvCxnSpPr>
          <p:nvPr/>
        </p:nvCxnSpPr>
        <p:spPr>
          <a:xfrm flipV="1">
            <a:off x="3057525" y="1828800"/>
            <a:ext cx="0" cy="417195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 Verbindung mit Pfeil 16">
            <a:extLst>
              <a:ext uri="{FF2B5EF4-FFF2-40B4-BE49-F238E27FC236}">
                <a16:creationId xmlns:a16="http://schemas.microsoft.com/office/drawing/2014/main" id="{87887B0A-DC65-8F8D-5474-4D35C23BD7EC}"/>
              </a:ext>
            </a:extLst>
          </p:cNvPr>
          <p:cNvCxnSpPr>
            <a:cxnSpLocks/>
          </p:cNvCxnSpPr>
          <p:nvPr/>
        </p:nvCxnSpPr>
        <p:spPr>
          <a:xfrm>
            <a:off x="2800350" y="5791200"/>
            <a:ext cx="6657975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Grafik 20" descr="Gruppe von Personen mit einfarbiger Füllung">
            <a:extLst>
              <a:ext uri="{FF2B5EF4-FFF2-40B4-BE49-F238E27FC236}">
                <a16:creationId xmlns:a16="http://schemas.microsoft.com/office/drawing/2014/main" id="{0E9676BD-CF68-45FA-4731-D3B54DFEF5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85950" y="1759973"/>
            <a:ext cx="914400" cy="914400"/>
          </a:xfrm>
          <a:prstGeom prst="rect">
            <a:avLst/>
          </a:prstGeom>
        </p:spPr>
      </p:pic>
      <p:pic>
        <p:nvPicPr>
          <p:cNvPr id="42" name="Grafik 22" descr="Mann und Frau mit einfarbiger Füllung">
            <a:extLst>
              <a:ext uri="{FF2B5EF4-FFF2-40B4-BE49-F238E27FC236}">
                <a16:creationId xmlns:a16="http://schemas.microsoft.com/office/drawing/2014/main" id="{56C27992-E0E8-2FDA-4903-9233E68B86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85950" y="4876800"/>
            <a:ext cx="914400" cy="914400"/>
          </a:xfrm>
          <a:prstGeom prst="rect">
            <a:avLst/>
          </a:prstGeom>
        </p:spPr>
      </p:pic>
      <p:pic>
        <p:nvPicPr>
          <p:cNvPr id="43" name="Grafik 24" descr="Rakete mit einfarbiger Füllung">
            <a:extLst>
              <a:ext uri="{FF2B5EF4-FFF2-40B4-BE49-F238E27FC236}">
                <a16:creationId xmlns:a16="http://schemas.microsoft.com/office/drawing/2014/main" id="{8A69D032-C509-71D5-E81E-F980F07BF98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15325" y="5875605"/>
            <a:ext cx="914400" cy="914400"/>
          </a:xfrm>
          <a:prstGeom prst="rect">
            <a:avLst/>
          </a:prstGeom>
        </p:spPr>
      </p:pic>
      <p:pic>
        <p:nvPicPr>
          <p:cNvPr id="44" name="Grafik 27" descr="Kuchenstück mit einfarbiger Füllung">
            <a:extLst>
              <a:ext uri="{FF2B5EF4-FFF2-40B4-BE49-F238E27FC236}">
                <a16:creationId xmlns:a16="http://schemas.microsoft.com/office/drawing/2014/main" id="{1C88327E-2330-F5A6-2AE8-290EC593CC8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314701" y="5867400"/>
            <a:ext cx="914400" cy="914400"/>
          </a:xfrm>
          <a:prstGeom prst="rect">
            <a:avLst/>
          </a:prstGeom>
        </p:spPr>
      </p:pic>
      <p:sp>
        <p:nvSpPr>
          <p:cNvPr id="45" name="Title 4">
            <a:extLst>
              <a:ext uri="{FF2B5EF4-FFF2-40B4-BE49-F238E27FC236}">
                <a16:creationId xmlns:a16="http://schemas.microsoft.com/office/drawing/2014/main" id="{773A4934-DA05-8E70-91F7-9F9A7302BF04}"/>
              </a:ext>
            </a:extLst>
          </p:cNvPr>
          <p:cNvSpPr txBox="1">
            <a:spLocks/>
          </p:cNvSpPr>
          <p:nvPr/>
        </p:nvSpPr>
        <p:spPr>
          <a:xfrm rot="16200000">
            <a:off x="1776091" y="3361331"/>
            <a:ext cx="1276350" cy="48238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>
                <a:solidFill>
                  <a:srgbClr val="FFFFFF"/>
                </a:solidFill>
                <a:latin typeface="Euclid Circular B"/>
                <a:cs typeface="+mn-cs"/>
              </a:rPr>
              <a:t>users</a:t>
            </a:r>
          </a:p>
        </p:txBody>
      </p:sp>
      <p:sp>
        <p:nvSpPr>
          <p:cNvPr id="46" name="Title 4">
            <a:extLst>
              <a:ext uri="{FF2B5EF4-FFF2-40B4-BE49-F238E27FC236}">
                <a16:creationId xmlns:a16="http://schemas.microsoft.com/office/drawing/2014/main" id="{3CBE2120-0519-9EAA-FFD0-EBDE0C71CED6}"/>
              </a:ext>
            </a:extLst>
          </p:cNvPr>
          <p:cNvSpPr txBox="1">
            <a:spLocks/>
          </p:cNvSpPr>
          <p:nvPr/>
        </p:nvSpPr>
        <p:spPr>
          <a:xfrm>
            <a:off x="5467351" y="6000748"/>
            <a:ext cx="2847974" cy="48433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rgbClr val="FFFFFF"/>
                </a:solidFill>
                <a:latin typeface="Euclid Circular B"/>
                <a:cs typeface="+mn-cs"/>
              </a:rPr>
              <a:t>complexity</a:t>
            </a:r>
          </a:p>
        </p:txBody>
      </p:sp>
      <p:sp>
        <p:nvSpPr>
          <p:cNvPr id="47" name="Rechtwinkliges Dreieck 32">
            <a:extLst>
              <a:ext uri="{FF2B5EF4-FFF2-40B4-BE49-F238E27FC236}">
                <a16:creationId xmlns:a16="http://schemas.microsoft.com/office/drawing/2014/main" id="{729E0B38-3A9F-CA8E-68E7-6EB64D4F585E}"/>
              </a:ext>
            </a:extLst>
          </p:cNvPr>
          <p:cNvSpPr/>
          <p:nvPr/>
        </p:nvSpPr>
        <p:spPr>
          <a:xfrm>
            <a:off x="3459593" y="4211682"/>
            <a:ext cx="2655458" cy="1533201"/>
          </a:xfrm>
          <a:prstGeom prst="rtTriangle">
            <a:avLst/>
          </a:prstGeom>
          <a:solidFill>
            <a:srgbClr val="A8ADF2"/>
          </a:solidFill>
          <a:ln>
            <a:solidFill>
              <a:srgbClr val="A8AD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Rechtwinkliges Dreieck 31">
            <a:extLst>
              <a:ext uri="{FF2B5EF4-FFF2-40B4-BE49-F238E27FC236}">
                <a16:creationId xmlns:a16="http://schemas.microsoft.com/office/drawing/2014/main" id="{9D1BD9F3-BD9E-AFE3-ACA5-BEFB22C626EB}"/>
              </a:ext>
            </a:extLst>
          </p:cNvPr>
          <p:cNvSpPr/>
          <p:nvPr/>
        </p:nvSpPr>
        <p:spPr>
          <a:xfrm>
            <a:off x="3095625" y="2683898"/>
            <a:ext cx="914400" cy="3070513"/>
          </a:xfrm>
          <a:prstGeom prst="rtTriangle">
            <a:avLst/>
          </a:prstGeom>
          <a:solidFill>
            <a:srgbClr val="05DEE9"/>
          </a:solidFill>
          <a:ln>
            <a:solidFill>
              <a:srgbClr val="0381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/>
          </a:p>
        </p:txBody>
      </p:sp>
      <p:pic>
        <p:nvPicPr>
          <p:cNvPr id="49" name="Content Placeholder 7" descr="Logo&#10;&#10;Description automatically generated">
            <a:extLst>
              <a:ext uri="{FF2B5EF4-FFF2-40B4-BE49-F238E27FC236}">
                <a16:creationId xmlns:a16="http://schemas.microsoft.com/office/drawing/2014/main" id="{D99DB204-1D6C-61A8-DB3C-C64EFFC3DD3C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1883" y="4256204"/>
            <a:ext cx="936393" cy="936393"/>
          </a:xfrm>
          <a:prstGeom prst="rect">
            <a:avLst/>
          </a:prstGeom>
          <a:noFill/>
        </p:spPr>
      </p:pic>
      <p:pic>
        <p:nvPicPr>
          <p:cNvPr id="50" name="Picture 2">
            <a:extLst>
              <a:ext uri="{FF2B5EF4-FFF2-40B4-BE49-F238E27FC236}">
                <a16:creationId xmlns:a16="http://schemas.microsoft.com/office/drawing/2014/main" id="{BA7A84A4-13AC-3CBB-C277-7482FBC1DD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8532" y="4240698"/>
            <a:ext cx="438150" cy="407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Content Placeholder 7" descr="Logo&#10;&#10;Description automatically generated">
            <a:extLst>
              <a:ext uri="{FF2B5EF4-FFF2-40B4-BE49-F238E27FC236}">
                <a16:creationId xmlns:a16="http://schemas.microsoft.com/office/drawing/2014/main" id="{41156D7E-4F4B-BDAB-503C-C7A6901C4B1D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7806" y="1763445"/>
            <a:ext cx="936393" cy="936393"/>
          </a:xfrm>
          <a:prstGeom prst="rect">
            <a:avLst/>
          </a:prstGeom>
          <a:noFill/>
        </p:spPr>
      </p:pic>
      <p:pic>
        <p:nvPicPr>
          <p:cNvPr id="52" name="Content Placeholder 7" descr="Logo, icon&#10;&#10;Description automatically generated">
            <a:extLst>
              <a:ext uri="{FF2B5EF4-FFF2-40B4-BE49-F238E27FC236}">
                <a16:creationId xmlns:a16="http://schemas.microsoft.com/office/drawing/2014/main" id="{96A8FBEC-3843-779E-6F43-FB89CC59531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4533" y="3322101"/>
            <a:ext cx="885518" cy="864763"/>
          </a:xfrm>
          <a:prstGeom prst="rect">
            <a:avLst/>
          </a:prstGeom>
          <a:noFill/>
        </p:spPr>
      </p:pic>
      <p:sp>
        <p:nvSpPr>
          <p:cNvPr id="36" name="Title 35">
            <a:extLst>
              <a:ext uri="{FF2B5EF4-FFF2-40B4-BE49-F238E27FC236}">
                <a16:creationId xmlns:a16="http://schemas.microsoft.com/office/drawing/2014/main" id="{5E5B2F2F-8241-4112-7CEE-E74D6E147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Discussion: When to use what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422725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47" grpId="0" animBg="1"/>
      <p:bldP spid="48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6A316-DF47-10DE-F272-483B5ACFD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 Design – Do’s</a:t>
            </a:r>
            <a:endParaRPr lang="en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EA77E1-C91D-9BF7-6A11-F7DD212CDD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38187" y="1700213"/>
            <a:ext cx="9136477" cy="4235450"/>
          </a:xfrm>
        </p:spPr>
        <p:txBody>
          <a:bodyPr>
            <a:normAutofit fontScale="77500" lnSpcReduction="20000"/>
          </a:bodyPr>
          <a:lstStyle/>
          <a:p>
            <a:r>
              <a:rPr lang="en-GB" dirty="0">
                <a:solidFill>
                  <a:prstClr val="white"/>
                </a:solidFill>
                <a:latin typeface="Euclid Circular B" panose="020B0804000000000000" pitchFamily="34" charset="0"/>
              </a:rPr>
              <a:t>Use </a:t>
            </a:r>
            <a:r>
              <a:rPr lang="en-GB" dirty="0" err="1">
                <a:solidFill>
                  <a:prstClr val="white"/>
                </a:solidFill>
                <a:latin typeface="Euclid Circular B" panose="020B0804000000000000" pitchFamily="34" charset="0"/>
              </a:rPr>
              <a:t>OnStart</a:t>
            </a:r>
            <a:r>
              <a:rPr lang="en-GB" dirty="0">
                <a:solidFill>
                  <a:prstClr val="white"/>
                </a:solidFill>
                <a:latin typeface="Euclid Circular B" panose="020B0804000000000000" pitchFamily="34" charset="0"/>
              </a:rPr>
              <a:t> property wisely</a:t>
            </a:r>
          </a:p>
          <a:p>
            <a:pPr marL="457200" lvl="1" indent="0">
              <a:buNone/>
            </a:pPr>
            <a:r>
              <a:rPr lang="de-DE" sz="2800" dirty="0">
                <a:solidFill>
                  <a:prstClr val="white"/>
                </a:solidFill>
                <a:latin typeface="Euclid Circular B" panose="020B0804000000000000" pitchFamily="34" charset="0"/>
              </a:rPr>
              <a:t>🙄 </a:t>
            </a:r>
            <a:r>
              <a:rPr lang="en-GB" sz="2800" dirty="0">
                <a:solidFill>
                  <a:prstClr val="white"/>
                </a:solidFill>
                <a:latin typeface="Euclid Circular B" panose="020B0804000000000000" pitchFamily="34" charset="0"/>
              </a:rPr>
              <a:t>While </a:t>
            </a:r>
            <a:r>
              <a:rPr lang="en-GB" sz="2800" dirty="0" err="1">
                <a:solidFill>
                  <a:prstClr val="white"/>
                </a:solidFill>
                <a:latin typeface="Euclid Circular B" panose="020B0804000000000000" pitchFamily="34" charset="0"/>
              </a:rPr>
              <a:t>OnStart</a:t>
            </a:r>
            <a:r>
              <a:rPr lang="en-GB" sz="2800" dirty="0">
                <a:solidFill>
                  <a:prstClr val="white"/>
                </a:solidFill>
                <a:latin typeface="Euclid Circular B" panose="020B0804000000000000" pitchFamily="34" charset="0"/>
              </a:rPr>
              <a:t> code is running, users will continue to see the app splash screen and a “Getting your data” message</a:t>
            </a:r>
          </a:p>
          <a:p>
            <a:pPr marL="457200" lvl="1" indent="0">
              <a:buNone/>
            </a:pPr>
            <a:r>
              <a:rPr lang="de-DE" sz="2800" dirty="0">
                <a:solidFill>
                  <a:prstClr val="white"/>
                </a:solidFill>
                <a:latin typeface="Euclid Circular B" panose="020B0804000000000000" pitchFamily="34" charset="0"/>
              </a:rPr>
              <a:t>💡 </a:t>
            </a:r>
            <a:r>
              <a:rPr lang="en-GB" sz="2800" dirty="0">
                <a:solidFill>
                  <a:prstClr val="white"/>
                </a:solidFill>
                <a:latin typeface="Euclid Circular B" panose="020B0804000000000000" pitchFamily="34" charset="0"/>
              </a:rPr>
              <a:t>Only to initialize the app</a:t>
            </a:r>
          </a:p>
          <a:p>
            <a:pPr marL="457200" lvl="1" indent="0">
              <a:buNone/>
            </a:pPr>
            <a:r>
              <a:rPr lang="de-DE" sz="2800" dirty="0">
                <a:solidFill>
                  <a:prstClr val="white"/>
                </a:solidFill>
                <a:latin typeface="Euclid Circular B" panose="020B0804000000000000" pitchFamily="34" charset="0"/>
              </a:rPr>
              <a:t>😇 </a:t>
            </a:r>
            <a:r>
              <a:rPr lang="en-GB" sz="2800" dirty="0">
                <a:solidFill>
                  <a:prstClr val="white"/>
                </a:solidFill>
                <a:latin typeface="Euclid Circular B" panose="020B0804000000000000" pitchFamily="34" charset="0"/>
              </a:rPr>
              <a:t>Resist temptation to put data initialization calls there</a:t>
            </a:r>
          </a:p>
          <a:p>
            <a:r>
              <a:rPr lang="en-GB" dirty="0">
                <a:solidFill>
                  <a:prstClr val="white"/>
                </a:solidFill>
                <a:latin typeface="Euclid Circular B" panose="020B0804000000000000" pitchFamily="34" charset="0"/>
              </a:rPr>
              <a:t>Reuse everything</a:t>
            </a:r>
          </a:p>
          <a:p>
            <a:pPr lvl="1"/>
            <a:r>
              <a:rPr lang="en-GB" sz="2800" dirty="0">
                <a:solidFill>
                  <a:prstClr val="white"/>
                </a:solidFill>
                <a:latin typeface="Euclid Circular B" panose="020B0804000000000000" pitchFamily="34" charset="0"/>
              </a:rPr>
              <a:t>Components &gt; controls (DRY)</a:t>
            </a:r>
          </a:p>
          <a:p>
            <a:pPr lvl="1"/>
            <a:r>
              <a:rPr lang="en-GB" sz="2800" dirty="0">
                <a:solidFill>
                  <a:prstClr val="white"/>
                </a:solidFill>
                <a:latin typeface="Euclid Circular B" panose="020B0804000000000000" pitchFamily="34" charset="0"/>
              </a:rPr>
              <a:t>Galleries for everything that needs to be repeated</a:t>
            </a:r>
          </a:p>
          <a:p>
            <a:pPr lvl="1"/>
            <a:r>
              <a:rPr lang="en-GB" sz="2800" dirty="0">
                <a:solidFill>
                  <a:prstClr val="white"/>
                </a:solidFill>
                <a:latin typeface="Euclid Circular B" panose="020B0804000000000000" pitchFamily="34" charset="0"/>
              </a:rPr>
              <a:t>Store error messages in variables</a:t>
            </a:r>
          </a:p>
          <a:p>
            <a:r>
              <a:rPr lang="en-GB" dirty="0">
                <a:solidFill>
                  <a:prstClr val="white"/>
                </a:solidFill>
                <a:latin typeface="Euclid Circular B" panose="020B0804000000000000" pitchFamily="34" charset="0"/>
              </a:rPr>
              <a:t>Handle user interaction smart</a:t>
            </a:r>
          </a:p>
          <a:p>
            <a:pPr lvl="1"/>
            <a:r>
              <a:rPr lang="de-DE" sz="2800" dirty="0">
                <a:solidFill>
                  <a:prstClr val="white"/>
                </a:solidFill>
                <a:latin typeface="Euclid Circular B" panose="020B0804000000000000" pitchFamily="34" charset="0"/>
              </a:rPr>
              <a:t>🚀</a:t>
            </a:r>
            <a:r>
              <a:rPr lang="en-GB" sz="2800" dirty="0">
                <a:solidFill>
                  <a:prstClr val="white"/>
                </a:solidFill>
                <a:latin typeface="Euclid Circular B" panose="020B0804000000000000" pitchFamily="34" charset="0"/>
              </a:rPr>
              <a:t>Work locally with your data </a:t>
            </a:r>
            <a:r>
              <a:rPr lang="en-GB" sz="2800" dirty="0">
                <a:solidFill>
                  <a:prstClr val="white"/>
                </a:solidFill>
                <a:latin typeface="Euclid Circular B" panose="020B0804000000000000" pitchFamily="34" charset="0"/>
                <a:sym typeface="Wingdings" panose="05000000000000000000" pitchFamily="2" charset="2"/>
              </a:rPr>
              <a:t>  </a:t>
            </a:r>
            <a:r>
              <a:rPr lang="en-GB" sz="2800" dirty="0" err="1">
                <a:solidFill>
                  <a:prstClr val="white"/>
                </a:solidFill>
                <a:latin typeface="Euclid Circular B" panose="020B0804000000000000" pitchFamily="34" charset="0"/>
                <a:sym typeface="Wingdings" panose="05000000000000000000" pitchFamily="2" charset="2"/>
              </a:rPr>
              <a:t>ClearCollect</a:t>
            </a:r>
            <a:r>
              <a:rPr lang="en-GB" sz="2800" dirty="0">
                <a:solidFill>
                  <a:prstClr val="white"/>
                </a:solidFill>
                <a:latin typeface="Euclid Circular B" panose="020B0804000000000000" pitchFamily="34" charset="0"/>
                <a:sym typeface="Wingdings" panose="05000000000000000000" pitchFamily="2" charset="2"/>
              </a:rPr>
              <a:t>()</a:t>
            </a:r>
            <a:endParaRPr lang="en-GB" sz="2800" dirty="0">
              <a:solidFill>
                <a:prstClr val="white"/>
              </a:solidFill>
              <a:latin typeface="Euclid Circular B" panose="020B0804000000000000" pitchFamily="34" charset="0"/>
            </a:endParaRPr>
          </a:p>
          <a:p>
            <a:pPr lvl="1"/>
            <a:r>
              <a:rPr lang="de-DE" sz="2800" dirty="0">
                <a:solidFill>
                  <a:prstClr val="white"/>
                </a:solidFill>
                <a:latin typeface="Euclid Circular B" panose="020B0804000000000000" pitchFamily="34" charset="0"/>
              </a:rPr>
              <a:t>🤝</a:t>
            </a:r>
            <a:r>
              <a:rPr lang="en-GB" sz="2800" dirty="0">
                <a:solidFill>
                  <a:prstClr val="white"/>
                </a:solidFill>
                <a:latin typeface="Euclid Circular B" panose="020B0804000000000000" pitchFamily="34" charset="0"/>
              </a:rPr>
              <a:t>Execute more than one request simultaneously </a:t>
            </a:r>
            <a:r>
              <a:rPr lang="en-GB" sz="2800" dirty="0">
                <a:solidFill>
                  <a:prstClr val="white"/>
                </a:solidFill>
                <a:latin typeface="Euclid Circular B" panose="020B0804000000000000" pitchFamily="34" charset="0"/>
                <a:sym typeface="Wingdings" panose="05000000000000000000" pitchFamily="2" charset="2"/>
              </a:rPr>
              <a:t> </a:t>
            </a:r>
            <a:r>
              <a:rPr lang="en-GB" sz="2800" dirty="0">
                <a:solidFill>
                  <a:prstClr val="white"/>
                </a:solidFill>
                <a:latin typeface="Euclid Circular B" panose="020B0804000000000000" pitchFamily="34" charset="0"/>
              </a:rPr>
              <a:t>Concurrent()</a:t>
            </a:r>
          </a:p>
          <a:p>
            <a:pPr lvl="1"/>
            <a:r>
              <a:rPr lang="de-DE" sz="2800" dirty="0">
                <a:solidFill>
                  <a:prstClr val="white"/>
                </a:solidFill>
                <a:latin typeface="Euclid Circular B" panose="020B0804000000000000" pitchFamily="34" charset="0"/>
              </a:rPr>
              <a:t>⚡ </a:t>
            </a:r>
            <a:r>
              <a:rPr lang="en-GB" sz="2800" dirty="0">
                <a:solidFill>
                  <a:prstClr val="white"/>
                </a:solidFill>
                <a:latin typeface="Euclid Circular B" panose="020B0804000000000000" pitchFamily="34" charset="0"/>
              </a:rPr>
              <a:t>Make searching faster </a:t>
            </a:r>
            <a:r>
              <a:rPr lang="en-GB" sz="2800" dirty="0">
                <a:solidFill>
                  <a:prstClr val="white"/>
                </a:solidFill>
                <a:latin typeface="Euclid Circular B" panose="020B0804000000000000" pitchFamily="34" charset="0"/>
                <a:sym typeface="Wingdings" panose="05000000000000000000" pitchFamily="2" charset="2"/>
              </a:rPr>
              <a:t> Set </a:t>
            </a:r>
            <a:r>
              <a:rPr lang="en-GB" sz="2800" dirty="0">
                <a:solidFill>
                  <a:prstClr val="white"/>
                </a:solidFill>
                <a:latin typeface="Euclid Circular B" panose="020B0804000000000000" pitchFamily="34" charset="0"/>
              </a:rPr>
              <a:t>Delay output: true </a:t>
            </a:r>
          </a:p>
          <a:p>
            <a:pPr marL="0"/>
            <a:endParaRPr lang="en-US" sz="2000" dirty="0">
              <a:solidFill>
                <a:schemeClr val="bg1"/>
              </a:solidFill>
            </a:endParaRPr>
          </a:p>
          <a:p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38508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CAE9E53A-4D10-F7F8-0F1E-3B1E1DA8E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7991" y="798263"/>
            <a:ext cx="4998574" cy="725738"/>
          </a:xfrm>
        </p:spPr>
        <p:txBody>
          <a:bodyPr/>
          <a:lstStyle/>
          <a:p>
            <a:r>
              <a:rPr lang="en-US" dirty="0"/>
              <a:t>Luise Freese</a:t>
            </a:r>
            <a:br>
              <a:rPr lang="en-US" dirty="0"/>
            </a:br>
            <a:endParaRPr lang="en-DE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E7E4FB2-0931-E841-717A-85BF22E350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Independent M365 &amp; </a:t>
            </a:r>
            <a:br>
              <a:rPr lang="en-US" dirty="0"/>
            </a:br>
            <a:r>
              <a:rPr lang="en-US" dirty="0"/>
              <a:t>Power Platform consultant</a:t>
            </a:r>
          </a:p>
          <a:p>
            <a:r>
              <a:rPr lang="en-US" dirty="0"/>
              <a:t>Dual Microsoft MVP in </a:t>
            </a:r>
            <a:br>
              <a:rPr lang="en-US" dirty="0"/>
            </a:br>
            <a:r>
              <a:rPr lang="en-US" dirty="0"/>
              <a:t>M365 Development &amp; Business Applications</a:t>
            </a:r>
          </a:p>
          <a:p>
            <a:r>
              <a:rPr lang="en-US" dirty="0"/>
              <a:t>M365princess.com</a:t>
            </a:r>
          </a:p>
          <a:p>
            <a:r>
              <a:rPr lang="en-US" dirty="0"/>
              <a:t>Loves community, stickers, the number 42</a:t>
            </a:r>
          </a:p>
          <a:p>
            <a:r>
              <a:rPr lang="en-US" dirty="0"/>
              <a:t>“Fun fact”: I am a developer and I quit drinking coffee 😱</a:t>
            </a:r>
          </a:p>
          <a:p>
            <a:endParaRPr lang="en-US" dirty="0"/>
          </a:p>
          <a:p>
            <a:endParaRPr lang="en-DE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BDB0A8BD-C5A7-D53B-67DD-23D1EC3E2C0B}"/>
              </a:ext>
            </a:extLst>
          </p:cNvPr>
          <p:cNvSpPr txBox="1">
            <a:spLocks/>
          </p:cNvSpPr>
          <p:nvPr/>
        </p:nvSpPr>
        <p:spPr>
          <a:xfrm>
            <a:off x="2546206" y="925368"/>
            <a:ext cx="5143500" cy="423545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11" name="Content Placeholder 8" descr="A picture containing person, indoor, wall, smiling">
            <a:extLst>
              <a:ext uri="{FF2B5EF4-FFF2-40B4-BE49-F238E27FC236}">
                <a16:creationId xmlns:a16="http://schemas.microsoft.com/office/drawing/2014/main" id="{A7C31788-8673-042E-D2EA-459C5F60E2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0256" y="333432"/>
            <a:ext cx="1655400" cy="165540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2" name="Title 7">
            <a:extLst>
              <a:ext uri="{FF2B5EF4-FFF2-40B4-BE49-F238E27FC236}">
                <a16:creationId xmlns:a16="http://schemas.microsoft.com/office/drawing/2014/main" id="{FB704B93-55BA-E072-F0EA-095C4EDEEEE0}"/>
              </a:ext>
            </a:extLst>
          </p:cNvPr>
          <p:cNvSpPr txBox="1">
            <a:spLocks/>
          </p:cNvSpPr>
          <p:nvPr/>
        </p:nvSpPr>
        <p:spPr>
          <a:xfrm>
            <a:off x="6299809" y="798263"/>
            <a:ext cx="4998574" cy="72573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rgbClr val="FF4713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Robin </a:t>
            </a:r>
            <a:r>
              <a:rPr lang="en-US" dirty="0" err="1"/>
              <a:t>Rosengr</a:t>
            </a:r>
            <a:r>
              <a:rPr lang="de-DE" dirty="0" err="1"/>
              <a:t>ün</a:t>
            </a:r>
            <a:br>
              <a:rPr lang="en-US" dirty="0"/>
            </a:br>
            <a:endParaRPr lang="en-DE" dirty="0"/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id="{7F9A3D79-F3DB-ACFD-5031-D5BE426A73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5206" y="287032"/>
            <a:ext cx="1701800" cy="17018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 Placeholder 8">
            <a:extLst>
              <a:ext uri="{FF2B5EF4-FFF2-40B4-BE49-F238E27FC236}">
                <a16:creationId xmlns:a16="http://schemas.microsoft.com/office/drawing/2014/main" id="{E962BA4E-D5CB-C374-92FA-C79A85D48094}"/>
              </a:ext>
            </a:extLst>
          </p:cNvPr>
          <p:cNvSpPr txBox="1">
            <a:spLocks/>
          </p:cNvSpPr>
          <p:nvPr/>
        </p:nvSpPr>
        <p:spPr>
          <a:xfrm>
            <a:off x="6130855" y="1700213"/>
            <a:ext cx="5143128" cy="423545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Mechanical engineer </a:t>
            </a:r>
            <a:br>
              <a:rPr lang="en-US"/>
            </a:br>
            <a:r>
              <a:rPr lang="en-US"/>
              <a:t>turned Power Addict</a:t>
            </a:r>
          </a:p>
          <a:p>
            <a:r>
              <a:rPr lang="en-US"/>
              <a:t>Microsoft MVP in </a:t>
            </a:r>
            <a:br>
              <a:rPr lang="en-US"/>
            </a:br>
            <a:r>
              <a:rPr lang="en-US"/>
              <a:t>Business Applications</a:t>
            </a:r>
          </a:p>
          <a:p>
            <a:r>
              <a:rPr lang="en-US"/>
              <a:t>Speaks SVG fluently</a:t>
            </a:r>
          </a:p>
          <a:p>
            <a:r>
              <a:rPr lang="en-US"/>
              <a:t>Has a magic stick</a:t>
            </a:r>
          </a:p>
          <a:p>
            <a:r>
              <a:rPr lang="en-US"/>
              <a:t>“Fun fact”: Luise calls me a developer and I still drink coffee </a:t>
            </a:r>
            <a:r>
              <a:rPr lang="de-DE"/>
              <a:t>☕</a:t>
            </a:r>
            <a:endParaRPr lang="en-US"/>
          </a:p>
          <a:p>
            <a:endParaRPr lang="en-US"/>
          </a:p>
          <a:p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481218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6A316-DF47-10DE-F272-483B5ACFD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 Design - Don’ts</a:t>
            </a:r>
            <a:endParaRPr lang="en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EA77E1-C91D-9BF7-6A11-F7DD212CDD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38187" y="1700213"/>
            <a:ext cx="9136477" cy="4235450"/>
          </a:xfrm>
        </p:spPr>
        <p:txBody>
          <a:bodyPr>
            <a:normAutofit/>
          </a:bodyPr>
          <a:lstStyle/>
          <a:p>
            <a:r>
              <a:rPr lang="en-GB" sz="2600" dirty="0">
                <a:solidFill>
                  <a:prstClr val="white"/>
                </a:solidFill>
                <a:latin typeface="Euclid Circular B" panose="020B0804000000000000" pitchFamily="34" charset="0"/>
              </a:rPr>
              <a:t>Avoid non delegable functions</a:t>
            </a:r>
          </a:p>
          <a:p>
            <a:pPr lvl="1"/>
            <a:r>
              <a:rPr lang="en-GB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First(Filter(‘</a:t>
            </a:r>
            <a:r>
              <a:rPr lang="en-GB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MyData</a:t>
            </a:r>
            <a:r>
              <a:rPr lang="en-GB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’, </a:t>
            </a:r>
            <a:r>
              <a:rPr lang="en-GB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Startswith</a:t>
            </a:r>
            <a:r>
              <a:rPr lang="en-GB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(Customer, “L”)) </a:t>
            </a:r>
            <a:r>
              <a:rPr lang="en-GB" dirty="0">
                <a:solidFill>
                  <a:schemeClr val="bg1"/>
                </a:solidFill>
                <a:sym typeface="Wingdings" panose="05000000000000000000" pitchFamily="2" charset="2"/>
              </a:rPr>
              <a:t> </a:t>
            </a:r>
            <a:r>
              <a:rPr lang="en-GB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LookUp</a:t>
            </a:r>
            <a:r>
              <a:rPr lang="en-GB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</a:t>
            </a:r>
            <a:r>
              <a:rPr lang="en-GB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colmydata</a:t>
            </a:r>
            <a:r>
              <a:rPr lang="en-GB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, </a:t>
            </a:r>
            <a:r>
              <a:rPr lang="en-GB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StartsWith</a:t>
            </a:r>
            <a:r>
              <a:rPr lang="en-GB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(Customer, “L”).Customer</a:t>
            </a:r>
          </a:p>
          <a:p>
            <a:r>
              <a:rPr lang="en-GB" sz="2600" dirty="0">
                <a:solidFill>
                  <a:prstClr val="white"/>
                </a:solidFill>
                <a:latin typeface="Euclid Circular B" panose="020B0804000000000000" pitchFamily="34" charset="0"/>
              </a:rPr>
              <a:t>Don’t make expensive calls while user is staring at the screen</a:t>
            </a:r>
          </a:p>
          <a:p>
            <a:r>
              <a:rPr lang="en-GB" sz="2600" dirty="0">
                <a:solidFill>
                  <a:prstClr val="white"/>
                </a:solidFill>
                <a:latin typeface="Euclid Circular B" panose="020B0804000000000000" pitchFamily="34" charset="0"/>
              </a:rPr>
              <a:t>Unpopular opinion: Don’t use a loading message box or spinner</a:t>
            </a:r>
          </a:p>
          <a:p>
            <a:r>
              <a:rPr lang="en-GB" sz="2600" dirty="0">
                <a:solidFill>
                  <a:prstClr val="white"/>
                </a:solidFill>
                <a:latin typeface="Euclid Circular B" panose="020B0804000000000000" pitchFamily="34" charset="0"/>
              </a:rPr>
              <a:t>Don’t inherit values of properties from controls that are located on other screens</a:t>
            </a:r>
            <a:endParaRPr lang="en-US" sz="2000" dirty="0">
              <a:solidFill>
                <a:schemeClr val="bg1"/>
              </a:solidFill>
            </a:endParaRPr>
          </a:p>
          <a:p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822561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6A316-DF47-10DE-F272-483B5ACFD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 package size</a:t>
            </a:r>
            <a:endParaRPr lang="en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EA77E1-C91D-9BF7-6A11-F7DD212CDD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38187" y="1700213"/>
            <a:ext cx="9136477" cy="4235450"/>
          </a:xfrm>
        </p:spPr>
        <p:txBody>
          <a:bodyPr>
            <a:normAutofit/>
          </a:bodyPr>
          <a:lstStyle/>
          <a:p>
            <a:r>
              <a:rPr lang="en-GB" sz="2600" dirty="0">
                <a:solidFill>
                  <a:prstClr val="white"/>
                </a:solidFill>
                <a:latin typeface="Euclid Circular B" panose="020B0804000000000000" pitchFamily="34" charset="0"/>
              </a:rPr>
              <a:t>Break up too complex apps</a:t>
            </a:r>
            <a:endParaRPr lang="en-DE" sz="2600" dirty="0">
              <a:solidFill>
                <a:prstClr val="white"/>
              </a:solidFill>
              <a:latin typeface="Euclid Circular B" panose="020B0804000000000000" pitchFamily="34" charset="0"/>
            </a:endParaRPr>
          </a:p>
          <a:p>
            <a:r>
              <a:rPr lang="en-GB" sz="2600" dirty="0">
                <a:solidFill>
                  <a:prstClr val="white"/>
                </a:solidFill>
                <a:latin typeface="Euclid Circular B" panose="020B0804000000000000" pitchFamily="34" charset="0"/>
              </a:rPr>
              <a:t>Delete media that is not needed</a:t>
            </a:r>
          </a:p>
          <a:p>
            <a:r>
              <a:rPr lang="en-GB" sz="2600" dirty="0">
                <a:solidFill>
                  <a:prstClr val="white"/>
                </a:solidFill>
                <a:latin typeface="Euclid Circular B" panose="020B0804000000000000" pitchFamily="34" charset="0"/>
              </a:rPr>
              <a:t>SVG &gt; PNG</a:t>
            </a:r>
          </a:p>
          <a:p>
            <a:r>
              <a:rPr lang="en-GB" sz="2600" dirty="0">
                <a:solidFill>
                  <a:prstClr val="white"/>
                </a:solidFill>
                <a:latin typeface="Euclid Circular B" panose="020B0804000000000000" pitchFamily="34" charset="0"/>
              </a:rPr>
              <a:t>Delete unused screens</a:t>
            </a:r>
          </a:p>
          <a:p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009297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6A316-DF47-10DE-F272-483B5ACFD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ideas for galleries</a:t>
            </a:r>
            <a:endParaRPr lang="en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EA77E1-C91D-9BF7-6A11-F7DD212CDD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38187" y="1700213"/>
            <a:ext cx="9136477" cy="4235450"/>
          </a:xfrm>
        </p:spPr>
        <p:txBody>
          <a:bodyPr>
            <a:normAutofit/>
          </a:bodyPr>
          <a:lstStyle/>
          <a:p>
            <a:r>
              <a:rPr lang="en-GB" sz="2600" dirty="0">
                <a:solidFill>
                  <a:prstClr val="white"/>
                </a:solidFill>
                <a:latin typeface="Euclid Circular B" panose="020B0804000000000000" pitchFamily="34" charset="0"/>
              </a:rPr>
              <a:t>Navigation</a:t>
            </a:r>
          </a:p>
          <a:p>
            <a:r>
              <a:rPr lang="en-GB" sz="2600" dirty="0">
                <a:solidFill>
                  <a:prstClr val="white"/>
                </a:solidFill>
                <a:latin typeface="Euclid Circular B" panose="020B0804000000000000" pitchFamily="34" charset="0"/>
              </a:rPr>
              <a:t>Tabs</a:t>
            </a:r>
          </a:p>
          <a:p>
            <a:r>
              <a:rPr lang="en-GB" sz="2600" dirty="0">
                <a:solidFill>
                  <a:prstClr val="white"/>
                </a:solidFill>
                <a:latin typeface="Euclid Circular B" panose="020B0804000000000000" pitchFamily="34" charset="0"/>
              </a:rPr>
              <a:t>Stepper dots</a:t>
            </a:r>
          </a:p>
          <a:p>
            <a:r>
              <a:rPr lang="en-GB" sz="2600" dirty="0">
                <a:solidFill>
                  <a:prstClr val="white"/>
                </a:solidFill>
                <a:latin typeface="Euclid Circular B" panose="020B0804000000000000" pitchFamily="34" charset="0"/>
              </a:rPr>
              <a:t>Process bars</a:t>
            </a:r>
          </a:p>
          <a:p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867805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6A316-DF47-10DE-F272-483B5ACFD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a gallery menu (twitter)</a:t>
            </a:r>
            <a:endParaRPr lang="en-DE" dirty="0"/>
          </a:p>
        </p:txBody>
      </p:sp>
      <p:pic>
        <p:nvPicPr>
          <p:cNvPr id="4" name="Grafik 12">
            <a:extLst>
              <a:ext uri="{FF2B5EF4-FFF2-40B4-BE49-F238E27FC236}">
                <a16:creationId xmlns:a16="http://schemas.microsoft.com/office/drawing/2014/main" id="{CAE64A4A-0CD1-2211-79A6-16DAF92237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9952" y="2175141"/>
            <a:ext cx="1597708" cy="3739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784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6A316-DF47-10DE-F272-483B5ACFD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 to components</a:t>
            </a:r>
            <a:endParaRPr lang="en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548406-3D6B-1E88-9C73-4EC3B7EAEDB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38187" y="1700213"/>
            <a:ext cx="9136477" cy="4235450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Euclid Circular A"/>
              </a:rPr>
              <a:t>Components are serve DRY</a:t>
            </a:r>
          </a:p>
          <a:p>
            <a:r>
              <a:rPr lang="en-US" sz="2400">
                <a:solidFill>
                  <a:schemeClr val="bg1"/>
                </a:solidFill>
                <a:latin typeface="Euclid Circular A"/>
              </a:rPr>
              <a:t>Awesome</a:t>
            </a:r>
            <a:r>
              <a:rPr lang="en-US" sz="2400" dirty="0">
                <a:solidFill>
                  <a:schemeClr val="bg1"/>
                </a:solidFill>
                <a:latin typeface="Euclid Circular A"/>
              </a:rPr>
              <a:t>, but underused</a:t>
            </a:r>
          </a:p>
          <a:p>
            <a:r>
              <a:rPr lang="en-US" sz="2400" dirty="0">
                <a:solidFill>
                  <a:schemeClr val="bg1"/>
                </a:solidFill>
                <a:latin typeface="Euclid Circular A"/>
              </a:rPr>
              <a:t>Proper planning can save hours/days/weeks of dev time</a:t>
            </a:r>
          </a:p>
          <a:p>
            <a:r>
              <a:rPr lang="en-US" sz="2400" dirty="0">
                <a:solidFill>
                  <a:schemeClr val="bg1"/>
                </a:solidFill>
                <a:latin typeface="Euclid Circular A"/>
              </a:rPr>
              <a:t>Undocumented components = meh</a:t>
            </a:r>
          </a:p>
          <a:p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609653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6A316-DF47-10DE-F272-483B5ACFD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 to components: Start with docs</a:t>
            </a:r>
            <a:endParaRPr lang="en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548406-3D6B-1E88-9C73-4EC3B7EAEDB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38187" y="1700213"/>
            <a:ext cx="9136477" cy="4235450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solidFill>
                  <a:schemeClr val="bg1"/>
                </a:solidFill>
                <a:latin typeface="Euclid Circular A"/>
              </a:rPr>
              <a:t>Name - make it meaningful</a:t>
            </a:r>
          </a:p>
          <a:p>
            <a:pPr lvl="1"/>
            <a:r>
              <a:rPr lang="en-US" dirty="0">
                <a:solidFill>
                  <a:schemeClr val="bg1"/>
                </a:solidFill>
                <a:latin typeface="Euclid Circular A"/>
              </a:rPr>
              <a:t>stick with a convention</a:t>
            </a:r>
          </a:p>
          <a:p>
            <a:pPr lvl="1"/>
            <a:r>
              <a:rPr lang="en-US" dirty="0">
                <a:solidFill>
                  <a:schemeClr val="bg1"/>
                </a:solidFill>
                <a:latin typeface="Euclid Circular A"/>
              </a:rPr>
              <a:t>This is makes it easier for makers to find the right component</a:t>
            </a:r>
          </a:p>
          <a:p>
            <a:r>
              <a:rPr lang="en-US" dirty="0">
                <a:solidFill>
                  <a:schemeClr val="bg1"/>
                </a:solidFill>
                <a:latin typeface="Euclid Circular A"/>
              </a:rPr>
              <a:t>Description – what shall it do? </a:t>
            </a:r>
          </a:p>
          <a:p>
            <a:pPr lvl="1"/>
            <a:r>
              <a:rPr lang="en-US" dirty="0">
                <a:latin typeface="Euclid Circular A"/>
              </a:rPr>
              <a:t>display information</a:t>
            </a:r>
          </a:p>
          <a:p>
            <a:pPr lvl="1"/>
            <a:r>
              <a:rPr lang="en-US" dirty="0">
                <a:latin typeface="Euclid Circular A"/>
              </a:rPr>
              <a:t>gather data from a user</a:t>
            </a:r>
          </a:p>
          <a:p>
            <a:pPr lvl="1"/>
            <a:r>
              <a:rPr lang="en-US" dirty="0">
                <a:latin typeface="Euclid Circular A"/>
              </a:rPr>
              <a:t>facilitate how users interact with UI? </a:t>
            </a:r>
          </a:p>
          <a:p>
            <a:r>
              <a:rPr lang="en-US" dirty="0">
                <a:latin typeface="Euclid Circular A"/>
              </a:rPr>
              <a:t>Context – where shall it run?</a:t>
            </a:r>
          </a:p>
          <a:p>
            <a:pPr lvl="1"/>
            <a:r>
              <a:rPr lang="en-US" dirty="0">
                <a:latin typeface="Euclid Circular A"/>
              </a:rPr>
              <a:t>Standalone?</a:t>
            </a:r>
          </a:p>
          <a:p>
            <a:pPr lvl="1"/>
            <a:r>
              <a:rPr lang="en-US" dirty="0">
                <a:latin typeface="Euclid Circular A"/>
              </a:rPr>
              <a:t>Host app like Teams, SharePoint?</a:t>
            </a:r>
          </a:p>
          <a:p>
            <a:pPr lvl="1"/>
            <a:r>
              <a:rPr lang="en-US" dirty="0">
                <a:latin typeface="Euclid Circular A"/>
              </a:rPr>
              <a:t>Desktop, mobile, Kiosk device?</a:t>
            </a:r>
          </a:p>
          <a:p>
            <a:r>
              <a:rPr lang="en-US" dirty="0">
                <a:latin typeface="Euclid Circular A"/>
              </a:rPr>
              <a:t>Use cases – whom does it serve</a:t>
            </a:r>
          </a:p>
        </p:txBody>
      </p:sp>
    </p:spTree>
    <p:extLst>
      <p:ext uri="{BB962C8B-B14F-4D97-AF65-F5344CB8AC3E}">
        <p14:creationId xmlns:p14="http://schemas.microsoft.com/office/powerpoint/2010/main" val="345983237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6A316-DF47-10DE-F272-483B5ACFD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 to components: Design considerations</a:t>
            </a:r>
            <a:endParaRPr lang="en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548406-3D6B-1E88-9C73-4EC3B7EAEDB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38187" y="1700213"/>
            <a:ext cx="9136477" cy="4235450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chemeClr val="bg1"/>
                </a:solidFill>
                <a:latin typeface="Euclid Circular A"/>
              </a:rPr>
              <a:t>Colors: </a:t>
            </a:r>
          </a:p>
          <a:p>
            <a:pPr lvl="1"/>
            <a:r>
              <a:rPr lang="en-US" dirty="0">
                <a:solidFill>
                  <a:schemeClr val="bg1"/>
                </a:solidFill>
                <a:latin typeface="Euclid Circular A"/>
              </a:rPr>
              <a:t>A good practice is to layout a color palette for your component or your component library and then stick to this. </a:t>
            </a:r>
          </a:p>
          <a:p>
            <a:pPr lvl="1"/>
            <a:r>
              <a:rPr lang="en-US" dirty="0">
                <a:solidFill>
                  <a:schemeClr val="bg1"/>
                </a:solidFill>
                <a:latin typeface="Euclid Circular A"/>
              </a:rPr>
              <a:t>Use </a:t>
            </a:r>
            <a:r>
              <a:rPr lang="en-US" dirty="0">
                <a:solidFill>
                  <a:schemeClr val="bg1"/>
                </a:solidFill>
                <a:latin typeface="Euclid Circular A"/>
                <a:hlinkClick r:id="rId2"/>
              </a:rPr>
              <a:t>https://coolors.co</a:t>
            </a:r>
            <a:r>
              <a:rPr lang="en-US" dirty="0">
                <a:solidFill>
                  <a:schemeClr val="bg1"/>
                </a:solidFill>
                <a:latin typeface="Euclid Circular A"/>
              </a:rPr>
              <a:t> </a:t>
            </a:r>
          </a:p>
          <a:p>
            <a:pPr lvl="1"/>
            <a:r>
              <a:rPr lang="en-US" dirty="0">
                <a:solidFill>
                  <a:schemeClr val="bg1"/>
                </a:solidFill>
                <a:latin typeface="Euclid Circular A"/>
              </a:rPr>
              <a:t>To harmonize the look you can use the 60-30-10 rule</a:t>
            </a:r>
          </a:p>
          <a:p>
            <a:pPr lvl="2"/>
            <a:r>
              <a:rPr lang="en-US" dirty="0">
                <a:solidFill>
                  <a:schemeClr val="bg1"/>
                </a:solidFill>
                <a:latin typeface="Euclid Circular A"/>
              </a:rPr>
              <a:t>60% : primary color (dominant)</a:t>
            </a:r>
          </a:p>
          <a:p>
            <a:pPr lvl="2"/>
            <a:r>
              <a:rPr lang="en-US" dirty="0">
                <a:solidFill>
                  <a:schemeClr val="bg1"/>
                </a:solidFill>
                <a:latin typeface="Euclid Circular A"/>
              </a:rPr>
              <a:t>30% : secondary color (supporting)</a:t>
            </a:r>
          </a:p>
          <a:p>
            <a:pPr lvl="2"/>
            <a:r>
              <a:rPr lang="en-US" dirty="0">
                <a:solidFill>
                  <a:schemeClr val="bg1"/>
                </a:solidFill>
                <a:latin typeface="Euclid Circular A"/>
              </a:rPr>
              <a:t>10% : accent color</a:t>
            </a:r>
          </a:p>
          <a:p>
            <a:r>
              <a:rPr lang="en-US" dirty="0">
                <a:solidFill>
                  <a:schemeClr val="bg1"/>
                </a:solidFill>
                <a:latin typeface="Euclid Circular A"/>
              </a:rPr>
              <a:t>Shapes &amp; Sizes:</a:t>
            </a:r>
          </a:p>
          <a:p>
            <a:pPr lvl="1"/>
            <a:r>
              <a:rPr lang="en-US" dirty="0">
                <a:solidFill>
                  <a:schemeClr val="bg1"/>
                </a:solidFill>
                <a:latin typeface="Euclid Circular A"/>
              </a:rPr>
              <a:t>rounded corners?</a:t>
            </a:r>
          </a:p>
          <a:p>
            <a:pPr lvl="1"/>
            <a:r>
              <a:rPr lang="en-US" dirty="0">
                <a:solidFill>
                  <a:schemeClr val="bg1"/>
                </a:solidFill>
                <a:latin typeface="Euclid Circular A"/>
              </a:rPr>
              <a:t>border thickness, width and height of your component</a:t>
            </a:r>
          </a:p>
          <a:p>
            <a:pPr lvl="1"/>
            <a:r>
              <a:rPr lang="en-US" dirty="0">
                <a:solidFill>
                  <a:schemeClr val="bg1"/>
                </a:solidFill>
                <a:latin typeface="Euclid Circular A"/>
              </a:rPr>
              <a:t>media such as images, icons etc.</a:t>
            </a:r>
            <a:endParaRPr lang="en-US" dirty="0">
              <a:latin typeface="Euclid Circular A"/>
            </a:endParaRPr>
          </a:p>
        </p:txBody>
      </p:sp>
    </p:spTree>
    <p:extLst>
      <p:ext uri="{BB962C8B-B14F-4D97-AF65-F5344CB8AC3E}">
        <p14:creationId xmlns:p14="http://schemas.microsoft.com/office/powerpoint/2010/main" val="143691967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6A316-DF47-10DE-F272-483B5ACFD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 to components: example: pop up</a:t>
            </a:r>
            <a:endParaRPr lang="en-DE" dirty="0"/>
          </a:p>
        </p:txBody>
      </p:sp>
      <p:pic>
        <p:nvPicPr>
          <p:cNvPr id="4" name="Content Placeholder 5">
            <a:extLst>
              <a:ext uri="{FF2B5EF4-FFF2-40B4-BE49-F238E27FC236}">
                <a16:creationId xmlns:a16="http://schemas.microsoft.com/office/drawing/2014/main" id="{1EC31ECB-F707-A1C8-0F64-96FF4CBEF7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6808" y="2029249"/>
            <a:ext cx="7458130" cy="3867178"/>
          </a:xfrm>
        </p:spPr>
      </p:pic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D4B6267C-AAA4-06F3-4610-063BAE0FED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9208" y="2181649"/>
            <a:ext cx="7458130" cy="3867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65413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6A316-DF47-10DE-F272-483B5ACFD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 to components: example: Add flexibility with input properties</a:t>
            </a:r>
            <a:endParaRPr lang="en-DE" dirty="0"/>
          </a:p>
        </p:txBody>
      </p:sp>
      <p:pic>
        <p:nvPicPr>
          <p:cNvPr id="4" name="Content Placeholder 5">
            <a:extLst>
              <a:ext uri="{FF2B5EF4-FFF2-40B4-BE49-F238E27FC236}">
                <a16:creationId xmlns:a16="http://schemas.microsoft.com/office/drawing/2014/main" id="{1EC31ECB-F707-A1C8-0F64-96FF4CBEF7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6808" y="2029249"/>
            <a:ext cx="7458130" cy="386717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BE3A845-BC1A-0D95-BBE4-773DFDAB5522}"/>
              </a:ext>
            </a:extLst>
          </p:cNvPr>
          <p:cNvSpPr txBox="1"/>
          <p:nvPr/>
        </p:nvSpPr>
        <p:spPr>
          <a:xfrm>
            <a:off x="757990" y="1651577"/>
            <a:ext cx="8345733" cy="43704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  <a:latin typeface="Euclid Circular A"/>
              </a:rPr>
              <a:t>Define input properties for the colors you want to use: `</a:t>
            </a:r>
            <a:r>
              <a:rPr lang="en-US" sz="2200" dirty="0" err="1">
                <a:solidFill>
                  <a:schemeClr val="bg1"/>
                </a:solidFill>
                <a:latin typeface="Euclid Circular A"/>
              </a:rPr>
              <a:t>primaryColor</a:t>
            </a:r>
            <a:r>
              <a:rPr lang="en-US" sz="2200" dirty="0">
                <a:solidFill>
                  <a:schemeClr val="bg1"/>
                </a:solidFill>
                <a:latin typeface="Euclid Circular A"/>
              </a:rPr>
              <a:t>`, `</a:t>
            </a:r>
            <a:r>
              <a:rPr lang="en-US" sz="2200" dirty="0" err="1">
                <a:solidFill>
                  <a:schemeClr val="bg1"/>
                </a:solidFill>
                <a:latin typeface="Euclid Circular A"/>
              </a:rPr>
              <a:t>secondaryColor</a:t>
            </a:r>
            <a:r>
              <a:rPr lang="en-US" sz="2200" dirty="0">
                <a:solidFill>
                  <a:schemeClr val="bg1"/>
                </a:solidFill>
                <a:latin typeface="Euclid Circular A"/>
              </a:rPr>
              <a:t>`, `</a:t>
            </a:r>
            <a:r>
              <a:rPr lang="en-US" sz="2200" dirty="0" err="1">
                <a:solidFill>
                  <a:schemeClr val="bg1"/>
                </a:solidFill>
                <a:latin typeface="Euclid Circular A"/>
              </a:rPr>
              <a:t>accentColor</a:t>
            </a:r>
            <a:r>
              <a:rPr lang="en-US" sz="2200" dirty="0">
                <a:solidFill>
                  <a:schemeClr val="bg1"/>
                </a:solidFill>
                <a:latin typeface="Euclid Circular A"/>
              </a:rPr>
              <a:t>`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  <a:latin typeface="Euclid Circular A"/>
              </a:rPr>
              <a:t>Assign your color palette values to them as default values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  <a:latin typeface="Euclid Circular A"/>
              </a:rPr>
              <a:t>Create input properties for radius of buttons, standard width or height of controls you use, and more.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>
              <a:solidFill>
                <a:schemeClr val="bg1"/>
              </a:solidFill>
              <a:latin typeface="Euclid Circular 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  <a:latin typeface="Euclid Circular A"/>
              </a:rPr>
              <a:t>The goal is to avoid hard coded values as you don't want to go over the entire component over and over just because someone requests 'just a tiny change' 🙃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latin typeface="Euclid Circular 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latin typeface="Euclid Circular 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latin typeface="Euclid Circular 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600" dirty="0">
              <a:solidFill>
                <a:schemeClr val="bg1"/>
              </a:solidFill>
              <a:latin typeface="Euclid Circular A"/>
            </a:endParaRPr>
          </a:p>
        </p:txBody>
      </p:sp>
    </p:spTree>
    <p:extLst>
      <p:ext uri="{BB962C8B-B14F-4D97-AF65-F5344CB8AC3E}">
        <p14:creationId xmlns:p14="http://schemas.microsoft.com/office/powerpoint/2010/main" val="314547045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6A316-DF47-10DE-F272-483B5ACFD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Intro to components: Fire custom events with Behaviour properties</a:t>
            </a:r>
            <a:endParaRPr lang="en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548406-3D6B-1E88-9C73-4EC3B7EAEDB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38187" y="1700213"/>
            <a:ext cx="9136477" cy="4235450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Euclid Circular A"/>
              </a:rPr>
              <a:t>Add a behavior property `</a:t>
            </a:r>
            <a:r>
              <a:rPr lang="en-US" sz="2800" dirty="0" err="1">
                <a:solidFill>
                  <a:schemeClr val="bg1"/>
                </a:solidFill>
                <a:latin typeface="Euclid Circular A"/>
              </a:rPr>
              <a:t>onClose</a:t>
            </a:r>
            <a:r>
              <a:rPr lang="en-US" sz="2800" dirty="0">
                <a:solidFill>
                  <a:schemeClr val="bg1"/>
                </a:solidFill>
                <a:latin typeface="Euclid Circular A"/>
              </a:rPr>
              <a:t>` (</a:t>
            </a:r>
            <a:r>
              <a:rPr lang="en-US" sz="2800" dirty="0" err="1">
                <a:solidFill>
                  <a:schemeClr val="bg1"/>
                </a:solidFill>
                <a:latin typeface="Euclid Circular A"/>
              </a:rPr>
              <a:t>boolean</a:t>
            </a:r>
            <a:r>
              <a:rPr lang="en-US" sz="2800" dirty="0">
                <a:solidFill>
                  <a:schemeClr val="bg1"/>
                </a:solidFill>
                <a:latin typeface="Euclid Circular A"/>
              </a:rPr>
              <a:t>) to our component</a:t>
            </a:r>
          </a:p>
          <a:p>
            <a:r>
              <a:rPr lang="en-US" sz="2800" dirty="0">
                <a:solidFill>
                  <a:schemeClr val="bg1"/>
                </a:solidFill>
                <a:latin typeface="Euclid Circular A"/>
              </a:rPr>
              <a:t>Add an `X` icon to the component</a:t>
            </a:r>
          </a:p>
          <a:p>
            <a:r>
              <a:rPr lang="en-US" sz="2800" dirty="0">
                <a:solidFill>
                  <a:schemeClr val="bg1"/>
                </a:solidFill>
                <a:latin typeface="Euclid Circular A"/>
              </a:rPr>
              <a:t>Assign the property to the **</a:t>
            </a:r>
            <a:r>
              <a:rPr lang="en-US" sz="2800" dirty="0" err="1">
                <a:solidFill>
                  <a:schemeClr val="bg1"/>
                </a:solidFill>
                <a:latin typeface="Euclid Circular A"/>
              </a:rPr>
              <a:t>OnSelect</a:t>
            </a:r>
            <a:r>
              <a:rPr lang="en-US" sz="2800" dirty="0">
                <a:solidFill>
                  <a:schemeClr val="bg1"/>
                </a:solidFill>
                <a:latin typeface="Euclid Circular A"/>
              </a:rPr>
              <a:t>** of the `X` icon</a:t>
            </a:r>
          </a:p>
          <a:p>
            <a:r>
              <a:rPr lang="en-US" sz="2800" dirty="0">
                <a:solidFill>
                  <a:schemeClr val="bg1"/>
                </a:solidFill>
                <a:latin typeface="Euclid Circular A"/>
              </a:rPr>
              <a:t>In your component instance, set the **</a:t>
            </a:r>
            <a:r>
              <a:rPr lang="en-US" sz="2800" dirty="0" err="1">
                <a:solidFill>
                  <a:schemeClr val="bg1"/>
                </a:solidFill>
                <a:latin typeface="Euclid Circular A"/>
              </a:rPr>
              <a:t>OnSelect</a:t>
            </a:r>
            <a:r>
              <a:rPr lang="en-US" sz="2800" dirty="0">
                <a:solidFill>
                  <a:schemeClr val="bg1"/>
                </a:solidFill>
                <a:latin typeface="Euclid Circular A"/>
              </a:rPr>
              <a:t>** property of your component to `Set(</a:t>
            </a:r>
            <a:r>
              <a:rPr lang="en-US" sz="2800" dirty="0" err="1">
                <a:solidFill>
                  <a:schemeClr val="bg1"/>
                </a:solidFill>
                <a:latin typeface="Euclid Circular A"/>
              </a:rPr>
              <a:t>isCmpVisible</a:t>
            </a:r>
            <a:r>
              <a:rPr lang="en-US" sz="2800" dirty="0">
                <a:solidFill>
                  <a:schemeClr val="bg1"/>
                </a:solidFill>
                <a:latin typeface="Euclid Circular A"/>
              </a:rPr>
              <a:t>, false)`</a:t>
            </a:r>
          </a:p>
          <a:p>
            <a:r>
              <a:rPr lang="en-US" sz="2800" dirty="0">
                <a:solidFill>
                  <a:schemeClr val="bg1"/>
                </a:solidFill>
                <a:latin typeface="Euclid Circular A"/>
              </a:rPr>
              <a:t>In your component instance, set the **Visible** property of your component to `</a:t>
            </a:r>
            <a:r>
              <a:rPr lang="en-US" sz="2800" dirty="0" err="1">
                <a:solidFill>
                  <a:schemeClr val="bg1"/>
                </a:solidFill>
                <a:latin typeface="Euclid Circular A"/>
              </a:rPr>
              <a:t>iscmpVisible</a:t>
            </a:r>
            <a:r>
              <a:rPr lang="en-US" sz="2800" dirty="0">
                <a:solidFill>
                  <a:schemeClr val="bg1"/>
                </a:solidFill>
                <a:latin typeface="Euclid Circular A"/>
              </a:rPr>
              <a:t>`</a:t>
            </a:r>
          </a:p>
        </p:txBody>
      </p:sp>
      <p:pic>
        <p:nvPicPr>
          <p:cNvPr id="4" name="Picture 3" descr="Graphical user interface, text, application, Teams&#10;&#10;Description automatically generated">
            <a:extLst>
              <a:ext uri="{FF2B5EF4-FFF2-40B4-BE49-F238E27FC236}">
                <a16:creationId xmlns:a16="http://schemas.microsoft.com/office/drawing/2014/main" id="{C0F10EFD-029A-E290-FDDA-EDEA59755B8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7964" y="5020613"/>
            <a:ext cx="3294908" cy="1530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5181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FDC6BF-63CB-0B5F-A0DB-DBA943885F3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 am a developer AND passionate about good design…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419361236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6A316-DF47-10DE-F272-483B5ACFD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Intro to components: Content</a:t>
            </a:r>
            <a:endParaRPr lang="en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548406-3D6B-1E88-9C73-4EC3B7EAEDB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38187" y="1700213"/>
            <a:ext cx="9136477" cy="4235450"/>
          </a:xfrm>
        </p:spPr>
        <p:txBody>
          <a:bodyPr>
            <a:normAutofit/>
          </a:bodyPr>
          <a:lstStyle/>
          <a:p>
            <a:r>
              <a:rPr lang="en-US" sz="2200" dirty="0">
                <a:solidFill>
                  <a:schemeClr val="bg1"/>
                </a:solidFill>
                <a:latin typeface="Euclid Circular A"/>
              </a:rPr>
              <a:t>Define input properties for every text, number, table, or image being displayed, such as</a:t>
            </a:r>
          </a:p>
          <a:p>
            <a:pPr lvl="1"/>
            <a:r>
              <a:rPr lang="en-US" sz="2200" dirty="0" err="1">
                <a:solidFill>
                  <a:schemeClr val="bg1"/>
                </a:solidFill>
                <a:latin typeface="Euclid Circular A"/>
              </a:rPr>
              <a:t>mainButtonContent</a:t>
            </a:r>
            <a:endParaRPr lang="en-US" sz="2200" dirty="0">
              <a:solidFill>
                <a:schemeClr val="bg1"/>
              </a:solidFill>
              <a:latin typeface="Euclid Circular A"/>
            </a:endParaRPr>
          </a:p>
          <a:p>
            <a:pPr lvl="1"/>
            <a:r>
              <a:rPr lang="en-US" sz="2200" dirty="0" err="1">
                <a:solidFill>
                  <a:schemeClr val="bg1"/>
                </a:solidFill>
                <a:latin typeface="Euclid Circular A"/>
              </a:rPr>
              <a:t>labelHeaderContent</a:t>
            </a:r>
            <a:endParaRPr lang="en-US" sz="2200" dirty="0">
              <a:solidFill>
                <a:schemeClr val="bg1"/>
              </a:solidFill>
              <a:latin typeface="Euclid Circular A"/>
            </a:endParaRPr>
          </a:p>
          <a:p>
            <a:pPr lvl="1"/>
            <a:r>
              <a:rPr lang="en-US" sz="2200" dirty="0" err="1">
                <a:solidFill>
                  <a:schemeClr val="bg1"/>
                </a:solidFill>
                <a:latin typeface="Euclid Circular A"/>
              </a:rPr>
              <a:t>labelBodyContent</a:t>
            </a:r>
            <a:endParaRPr lang="en-US" dirty="0">
              <a:solidFill>
                <a:schemeClr val="bg1"/>
              </a:solidFill>
              <a:latin typeface="Euclid Circular A"/>
            </a:endParaRPr>
          </a:p>
        </p:txBody>
      </p:sp>
    </p:spTree>
    <p:extLst>
      <p:ext uri="{BB962C8B-B14F-4D97-AF65-F5344CB8AC3E}">
        <p14:creationId xmlns:p14="http://schemas.microsoft.com/office/powerpoint/2010/main" val="252546428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6A316-DF47-10DE-F272-483B5ACFD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Intro to components: </a:t>
            </a:r>
            <a:r>
              <a:rPr lang="en-US" dirty="0"/>
              <a:t>return values to your app with output properties</a:t>
            </a:r>
            <a:endParaRPr lang="en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548406-3D6B-1E88-9C73-4EC3B7EAEDB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38187" y="1700213"/>
            <a:ext cx="9136477" cy="4235450"/>
          </a:xfrm>
        </p:spPr>
        <p:txBody>
          <a:bodyPr>
            <a:normAutofit/>
          </a:bodyPr>
          <a:lstStyle/>
          <a:p>
            <a:r>
              <a:rPr lang="en-US" sz="2200" dirty="0">
                <a:solidFill>
                  <a:schemeClr val="bg1"/>
                </a:solidFill>
                <a:latin typeface="Euclid Circular A"/>
              </a:rPr>
              <a:t>If users interact with our components and we want to know *what* they did, we will need to return values from our component to the app. We do this with output properties.</a:t>
            </a:r>
          </a:p>
          <a:p>
            <a:r>
              <a:rPr lang="en-US" sz="2200" dirty="0">
                <a:solidFill>
                  <a:schemeClr val="bg1"/>
                </a:solidFill>
                <a:latin typeface="Euclid Circular A"/>
              </a:rPr>
              <a:t>For example, if our component contains a </a:t>
            </a:r>
            <a:r>
              <a:rPr lang="en-US" sz="2200" dirty="0" err="1">
                <a:solidFill>
                  <a:schemeClr val="bg1"/>
                </a:solidFill>
                <a:latin typeface="Euclid Circular A"/>
              </a:rPr>
              <a:t>TextInput</a:t>
            </a:r>
            <a:r>
              <a:rPr lang="en-US" sz="2200" dirty="0">
                <a:solidFill>
                  <a:schemeClr val="bg1"/>
                </a:solidFill>
                <a:latin typeface="Euclid Circular A"/>
              </a:rPr>
              <a:t> control and we want to know the **Text** property of that in our app, we will need to create an output property, hook that to `</a:t>
            </a:r>
            <a:r>
              <a:rPr lang="en-US" sz="2200" dirty="0" err="1">
                <a:solidFill>
                  <a:schemeClr val="bg1"/>
                </a:solidFill>
                <a:latin typeface="Euclid Circular A"/>
              </a:rPr>
              <a:t>TextInput.Text</a:t>
            </a:r>
            <a:r>
              <a:rPr lang="en-US" sz="2200" dirty="0">
                <a:solidFill>
                  <a:schemeClr val="bg1"/>
                </a:solidFill>
                <a:latin typeface="Euclid Circular A"/>
              </a:rPr>
              <a:t>` and then use the Output property in the app to return that value.</a:t>
            </a:r>
            <a:endParaRPr lang="en-US" sz="2400" dirty="0">
              <a:solidFill>
                <a:schemeClr val="bg1"/>
              </a:solidFill>
              <a:latin typeface="Euclid Circular A"/>
            </a:endParaRPr>
          </a:p>
        </p:txBody>
      </p:sp>
    </p:spTree>
    <p:extLst>
      <p:ext uri="{BB962C8B-B14F-4D97-AF65-F5344CB8AC3E}">
        <p14:creationId xmlns:p14="http://schemas.microsoft.com/office/powerpoint/2010/main" val="371857909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6A316-DF47-10DE-F272-483B5ACFD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Build a component: </a:t>
            </a:r>
            <a:r>
              <a:rPr lang="en-US" dirty="0"/>
              <a:t>the twitter menu</a:t>
            </a:r>
            <a:endParaRPr lang="en-DE" dirty="0"/>
          </a:p>
        </p:txBody>
      </p:sp>
      <p:pic>
        <p:nvPicPr>
          <p:cNvPr id="6" name="Grafik 6">
            <a:extLst>
              <a:ext uri="{FF2B5EF4-FFF2-40B4-BE49-F238E27FC236}">
                <a16:creationId xmlns:a16="http://schemas.microsoft.com/office/drawing/2014/main" id="{D913D2F7-8157-5875-FA0C-AE7E9B71FA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261" b="13235"/>
          <a:stretch/>
        </p:blipFill>
        <p:spPr>
          <a:xfrm>
            <a:off x="9241024" y="2032265"/>
            <a:ext cx="1931801" cy="3739886"/>
          </a:xfrm>
          <a:prstGeom prst="rect">
            <a:avLst/>
          </a:prstGeom>
        </p:spPr>
      </p:pic>
      <p:pic>
        <p:nvPicPr>
          <p:cNvPr id="7" name="Grafik 8">
            <a:extLst>
              <a:ext uri="{FF2B5EF4-FFF2-40B4-BE49-F238E27FC236}">
                <a16:creationId xmlns:a16="http://schemas.microsoft.com/office/drawing/2014/main" id="{88767D5F-63EA-2979-C92E-9948362981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041" b="13266"/>
          <a:stretch/>
        </p:blipFill>
        <p:spPr>
          <a:xfrm>
            <a:off x="7103641" y="2032265"/>
            <a:ext cx="1818664" cy="3739886"/>
          </a:xfrm>
          <a:prstGeom prst="rect">
            <a:avLst/>
          </a:prstGeom>
        </p:spPr>
      </p:pic>
      <p:pic>
        <p:nvPicPr>
          <p:cNvPr id="8" name="Grafik 10">
            <a:extLst>
              <a:ext uri="{FF2B5EF4-FFF2-40B4-BE49-F238E27FC236}">
                <a16:creationId xmlns:a16="http://schemas.microsoft.com/office/drawing/2014/main" id="{1691EB73-3003-5CDF-4D55-D939DC7F36D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279" b="13029"/>
          <a:stretch/>
        </p:blipFill>
        <p:spPr>
          <a:xfrm>
            <a:off x="4966889" y="2032265"/>
            <a:ext cx="1818033" cy="3739886"/>
          </a:xfrm>
          <a:prstGeom prst="rect">
            <a:avLst/>
          </a:prstGeom>
        </p:spPr>
      </p:pic>
      <p:pic>
        <p:nvPicPr>
          <p:cNvPr id="9" name="Grafik 12">
            <a:extLst>
              <a:ext uri="{FF2B5EF4-FFF2-40B4-BE49-F238E27FC236}">
                <a16:creationId xmlns:a16="http://schemas.microsoft.com/office/drawing/2014/main" id="{AED7FC93-07B3-24FB-0A7E-509775F495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3777" y="2032266"/>
            <a:ext cx="1597708" cy="3739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181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F470A71-2FE7-5A11-77D2-A3B4C8841825}"/>
              </a:ext>
            </a:extLst>
          </p:cNvPr>
          <p:cNvSpPr txBox="1"/>
          <p:nvPr/>
        </p:nvSpPr>
        <p:spPr>
          <a:xfrm>
            <a:off x="1566862" y="2763321"/>
            <a:ext cx="56769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uclid Circular A" panose="020B0804000000000000" pitchFamily="34" charset="0"/>
                <a:ea typeface="Euclid Circular A" panose="020B0804000000000000" pitchFamily="34" charset="0"/>
                <a:cs typeface="+mn-cs"/>
              </a:rPr>
              <a:t>Accessibility</a:t>
            </a:r>
          </a:p>
        </p:txBody>
      </p:sp>
      <p:pic>
        <p:nvPicPr>
          <p:cNvPr id="4" name="Graphic 3" descr="Person in wheelchair outline">
            <a:extLst>
              <a:ext uri="{FF2B5EF4-FFF2-40B4-BE49-F238E27FC236}">
                <a16:creationId xmlns:a16="http://schemas.microsoft.com/office/drawing/2014/main" id="{AFC124C3-8ECF-AB3E-2721-2CEE09D005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00127" y="1901166"/>
            <a:ext cx="3055668" cy="3055668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356869C8-8E22-548C-1412-5EEC460061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01830" y="2781632"/>
            <a:ext cx="671538" cy="671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95025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CE78058-7D44-AC86-6BE2-2042558F6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Types of accessibility needs</a:t>
            </a:r>
            <a:endParaRPr lang="en-DE" dirty="0"/>
          </a:p>
        </p:txBody>
      </p:sp>
      <p:pic>
        <p:nvPicPr>
          <p:cNvPr id="9" name="Picture 8" descr="Accessibility diagram by Microsoft Design Toolkit&#10;&#10;Description automatically generated">
            <a:extLst>
              <a:ext uri="{FF2B5EF4-FFF2-40B4-BE49-F238E27FC236}">
                <a16:creationId xmlns:a16="http://schemas.microsoft.com/office/drawing/2014/main" id="{1390A7B5-07B5-880F-6C28-9DF3ADC6F1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858675" y="1388714"/>
            <a:ext cx="3134150" cy="5055079"/>
          </a:xfrm>
          <a:prstGeom prst="rect">
            <a:avLst/>
          </a:prstGeom>
        </p:spPr>
      </p:pic>
      <p:sp>
        <p:nvSpPr>
          <p:cNvPr id="10" name="Rechteck 3">
            <a:extLst>
              <a:ext uri="{FF2B5EF4-FFF2-40B4-BE49-F238E27FC236}">
                <a16:creationId xmlns:a16="http://schemas.microsoft.com/office/drawing/2014/main" id="{ABBAE9C4-0256-2A2B-198A-03E03CDB6B65}"/>
              </a:ext>
            </a:extLst>
          </p:cNvPr>
          <p:cNvSpPr/>
          <p:nvPr/>
        </p:nvSpPr>
        <p:spPr>
          <a:xfrm>
            <a:off x="5438776" y="1581150"/>
            <a:ext cx="1485900" cy="244792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9C145C-03CD-64AE-E2A6-24B00CB1881E}"/>
              </a:ext>
            </a:extLst>
          </p:cNvPr>
          <p:cNvSpPr txBox="1"/>
          <p:nvPr/>
        </p:nvSpPr>
        <p:spPr>
          <a:xfrm>
            <a:off x="5072927" y="6505424"/>
            <a:ext cx="27056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GB" sz="1100">
                <a:solidFill>
                  <a:prstClr val="white"/>
                </a:solidFill>
                <a:latin typeface="Euclid Circular A Light" panose="020B0304000000000000" pitchFamily="34" charset="0"/>
                <a:ea typeface="Euclid Circular A Light" panose="020B0304000000000000" pitchFamily="34" charset="0"/>
              </a:rPr>
              <a:t>Source: https://inclusive.microsoft.design/</a:t>
            </a:r>
            <a:endParaRPr kumimoji="0" lang="en-GB" sz="11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uclid Circular A Light" panose="020B0304000000000000" pitchFamily="34" charset="0"/>
              <a:ea typeface="Euclid Circular A Light" panose="020B03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2328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6A316-DF47-10DE-F272-483B5ACFD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BUT I have no users with disabilities</a:t>
            </a:r>
            <a:endParaRPr lang="en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548406-3D6B-1E88-9C73-4EC3B7EAEDB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38187" y="1700213"/>
            <a:ext cx="9136477" cy="4235450"/>
          </a:xfrm>
        </p:spPr>
        <p:txBody>
          <a:bodyPr>
            <a:normAutofit/>
          </a:bodyPr>
          <a:lstStyle/>
          <a:p>
            <a:pPr marL="714375" indent="-714375" algn="l">
              <a:spcAft>
                <a:spcPts val="3000"/>
              </a:spcAft>
              <a:buAutoNum type="arabicPeriod"/>
            </a:pPr>
            <a:r>
              <a:rPr lang="en-US" sz="2400" dirty="0">
                <a:solidFill>
                  <a:schemeClr val="bg1"/>
                </a:solidFill>
                <a:latin typeface="Euclid Circular A"/>
              </a:rPr>
              <a:t>Situational disabilities</a:t>
            </a:r>
          </a:p>
          <a:p>
            <a:pPr marL="714375" indent="-714375" algn="l">
              <a:buAutoNum type="arabicPeriod"/>
            </a:pPr>
            <a:r>
              <a:rPr lang="en-US" sz="2400" dirty="0">
                <a:solidFill>
                  <a:schemeClr val="bg1"/>
                </a:solidFill>
                <a:latin typeface="Euclid Circular A"/>
              </a:rPr>
              <a:t>CONGRATULATIONS!</a:t>
            </a:r>
            <a:br>
              <a:rPr lang="en-US" sz="2400" dirty="0">
                <a:solidFill>
                  <a:schemeClr val="bg1"/>
                </a:solidFill>
                <a:latin typeface="Euclid Circular A"/>
              </a:rPr>
            </a:br>
            <a:r>
              <a:rPr lang="en-US" sz="2400" dirty="0">
                <a:solidFill>
                  <a:schemeClr val="bg1"/>
                </a:solidFill>
                <a:latin typeface="Euclid Circular A"/>
              </a:rPr>
              <a:t>You’ll make it impossible to employ someone with a disability</a:t>
            </a:r>
            <a:endParaRPr lang="en-US" sz="2800" dirty="0">
              <a:solidFill>
                <a:schemeClr val="bg1"/>
              </a:solidFill>
              <a:latin typeface="Euclid Circular A"/>
            </a:endParaRPr>
          </a:p>
        </p:txBody>
      </p:sp>
    </p:spTree>
    <p:extLst>
      <p:ext uri="{BB962C8B-B14F-4D97-AF65-F5344CB8AC3E}">
        <p14:creationId xmlns:p14="http://schemas.microsoft.com/office/powerpoint/2010/main" val="227015986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F470A71-2FE7-5A11-77D2-A3B4C8841825}"/>
              </a:ext>
            </a:extLst>
          </p:cNvPr>
          <p:cNvSpPr txBox="1"/>
          <p:nvPr/>
        </p:nvSpPr>
        <p:spPr>
          <a:xfrm>
            <a:off x="1566862" y="2763321"/>
            <a:ext cx="56769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uclid Circular A" panose="020B0804000000000000" pitchFamily="34" charset="0"/>
                <a:ea typeface="Euclid Circular A" panose="020B0804000000000000" pitchFamily="34" charset="0"/>
                <a:cs typeface="+mn-cs"/>
              </a:rPr>
              <a:t>‘But accessibility makes my apps look ugly 🙄’</a:t>
            </a:r>
          </a:p>
        </p:txBody>
      </p:sp>
      <p:pic>
        <p:nvPicPr>
          <p:cNvPr id="2" name="Graphic 1" descr="No Phones with solid fill">
            <a:extLst>
              <a:ext uri="{FF2B5EF4-FFF2-40B4-BE49-F238E27FC236}">
                <a16:creationId xmlns:a16="http://schemas.microsoft.com/office/drawing/2014/main" id="{536A607A-CA79-39A3-F543-9466C14E1A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49724" y="1974165"/>
            <a:ext cx="3022879" cy="3022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58290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6A316-DF47-10DE-F272-483B5ACFD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BUT I have no users with disabilities</a:t>
            </a:r>
            <a:endParaRPr lang="en-D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F4A9C83-8890-1FFC-AED4-C73A3A11F7FD}"/>
              </a:ext>
            </a:extLst>
          </p:cNvPr>
          <p:cNvSpPr txBox="1"/>
          <p:nvPr/>
        </p:nvSpPr>
        <p:spPr>
          <a:xfrm>
            <a:off x="233098" y="3938596"/>
            <a:ext cx="28538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uclid Circular B" panose="020B0804000000000000" pitchFamily="34" charset="0"/>
                <a:ea typeface="Euclid Circular B" panose="020B0804000000000000" pitchFamily="34" charset="0"/>
                <a:cs typeface="+mn-cs"/>
              </a:rPr>
              <a:t>Improved experience for EVERYONE</a:t>
            </a:r>
          </a:p>
        </p:txBody>
      </p:sp>
      <p:pic>
        <p:nvPicPr>
          <p:cNvPr id="8" name="Graphic 7" descr="Group of people outline">
            <a:extLst>
              <a:ext uri="{FF2B5EF4-FFF2-40B4-BE49-F238E27FC236}">
                <a16:creationId xmlns:a16="http://schemas.microsoft.com/office/drawing/2014/main" id="{9DCD6801-5828-1A65-24D7-3F0D82E756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02811" y="2651228"/>
            <a:ext cx="914400" cy="91440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B27378F-3CC6-5D7A-E34D-07A4BAEB1159}"/>
              </a:ext>
            </a:extLst>
          </p:cNvPr>
          <p:cNvCxnSpPr>
            <a:cxnSpLocks/>
          </p:cNvCxnSpPr>
          <p:nvPr/>
        </p:nvCxnSpPr>
        <p:spPr>
          <a:xfrm>
            <a:off x="3247889" y="2483909"/>
            <a:ext cx="0" cy="2570691"/>
          </a:xfrm>
          <a:prstGeom prst="line">
            <a:avLst/>
          </a:prstGeom>
          <a:ln>
            <a:solidFill>
              <a:srgbClr val="76BC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Graphic 9" descr="Badge Tick outline">
            <a:extLst>
              <a:ext uri="{FF2B5EF4-FFF2-40B4-BE49-F238E27FC236}">
                <a16:creationId xmlns:a16="http://schemas.microsoft.com/office/drawing/2014/main" id="{33EC54AC-C2A2-7DC9-E283-30A67DB625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58298" y="2651228"/>
            <a:ext cx="914400" cy="914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10A1F7F-7DB1-B587-5495-783E0CF62F8E}"/>
              </a:ext>
            </a:extLst>
          </p:cNvPr>
          <p:cNvSpPr txBox="1"/>
          <p:nvPr/>
        </p:nvSpPr>
        <p:spPr>
          <a:xfrm>
            <a:off x="3181959" y="4003572"/>
            <a:ext cx="28538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uclid Circular B" panose="020B0804000000000000" pitchFamily="34" charset="0"/>
                <a:ea typeface="Euclid Circular B" panose="020B0804000000000000" pitchFamily="34" charset="0"/>
                <a:cs typeface="+mn-cs"/>
              </a:rPr>
              <a:t>More user-friendly</a:t>
            </a:r>
          </a:p>
        </p:txBody>
      </p:sp>
      <p:pic>
        <p:nvPicPr>
          <p:cNvPr id="12" name="Graphic 11" descr="Mop and bucket outline">
            <a:extLst>
              <a:ext uri="{FF2B5EF4-FFF2-40B4-BE49-F238E27FC236}">
                <a16:creationId xmlns:a16="http://schemas.microsoft.com/office/drawing/2014/main" id="{32462987-A41D-B8FC-2F07-081FE179BBC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158069" y="2651228"/>
            <a:ext cx="914400" cy="9144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C097A35-3E18-0882-91EF-A6B4A2BC1AD9}"/>
              </a:ext>
            </a:extLst>
          </p:cNvPr>
          <p:cNvSpPr txBox="1"/>
          <p:nvPr/>
        </p:nvSpPr>
        <p:spPr>
          <a:xfrm>
            <a:off x="6345835" y="4003572"/>
            <a:ext cx="28538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uclid Circular B" panose="020B0804000000000000" pitchFamily="34" charset="0"/>
                <a:ea typeface="Euclid Circular B" panose="020B0804000000000000" pitchFamily="34" charset="0"/>
                <a:cs typeface="+mn-cs"/>
              </a:rPr>
              <a:t>Cleaner and simpler design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36A2ED8-626F-FDFF-6D8D-72205B8954EE}"/>
              </a:ext>
            </a:extLst>
          </p:cNvPr>
          <p:cNvSpPr txBox="1"/>
          <p:nvPr/>
        </p:nvSpPr>
        <p:spPr>
          <a:xfrm>
            <a:off x="9338173" y="4003572"/>
            <a:ext cx="28538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uclid Circular B" panose="020B0804000000000000" pitchFamily="34" charset="0"/>
                <a:ea typeface="Euclid Circular B" panose="020B0804000000000000" pitchFamily="34" charset="0"/>
                <a:cs typeface="+mn-cs"/>
              </a:rPr>
              <a:t>Easier to fix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181B4C0-7AC4-1E62-33CB-5C4F394D9A93}"/>
              </a:ext>
            </a:extLst>
          </p:cNvPr>
          <p:cNvCxnSpPr>
            <a:cxnSpLocks/>
          </p:cNvCxnSpPr>
          <p:nvPr/>
        </p:nvCxnSpPr>
        <p:spPr>
          <a:xfrm>
            <a:off x="6001995" y="2475920"/>
            <a:ext cx="0" cy="2570691"/>
          </a:xfrm>
          <a:prstGeom prst="line">
            <a:avLst/>
          </a:prstGeom>
          <a:ln>
            <a:solidFill>
              <a:srgbClr val="76BC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BFDA006-02BF-0D9A-04E4-6204C6CB0B1B}"/>
              </a:ext>
            </a:extLst>
          </p:cNvPr>
          <p:cNvCxnSpPr>
            <a:cxnSpLocks/>
          </p:cNvCxnSpPr>
          <p:nvPr/>
        </p:nvCxnSpPr>
        <p:spPr>
          <a:xfrm>
            <a:off x="9543501" y="2483909"/>
            <a:ext cx="0" cy="2570691"/>
          </a:xfrm>
          <a:prstGeom prst="line">
            <a:avLst/>
          </a:prstGeom>
          <a:ln>
            <a:solidFill>
              <a:srgbClr val="76BC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Graphic 16" descr="Hammer outline">
            <a:extLst>
              <a:ext uri="{FF2B5EF4-FFF2-40B4-BE49-F238E27FC236}">
                <a16:creationId xmlns:a16="http://schemas.microsoft.com/office/drawing/2014/main" id="{63E06EB0-5A51-8986-DF1D-BF5DFB52EC1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307886" y="265122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690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6A316-DF47-10DE-F272-483B5ACFD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Accessibility standards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AF3F8A3-F738-3D78-72B3-988FECD84F1D}"/>
              </a:ext>
            </a:extLst>
          </p:cNvPr>
          <p:cNvSpPr txBox="1"/>
          <p:nvPr/>
        </p:nvSpPr>
        <p:spPr>
          <a:xfrm>
            <a:off x="3252486" y="2103841"/>
            <a:ext cx="626190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uclid Circular B" panose="020B0804000000000000" pitchFamily="34" charset="0"/>
                <a:ea typeface="Euclid Circular B" panose="020B0804000000000000" pitchFamily="34" charset="0"/>
                <a:cs typeface="+mn-cs"/>
              </a:rPr>
              <a:t>WCAG 2.2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352C613-DCA7-3DAB-75A8-C81898BCF47A}"/>
              </a:ext>
            </a:extLst>
          </p:cNvPr>
          <p:cNvSpPr txBox="1"/>
          <p:nvPr/>
        </p:nvSpPr>
        <p:spPr>
          <a:xfrm>
            <a:off x="2332297" y="3550391"/>
            <a:ext cx="7685590" cy="584775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/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  <a:sp3d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uclid Circular A Light" panose="020B0304000000000000" pitchFamily="34" charset="0"/>
                <a:ea typeface="Euclid Circular A Light" panose="020B0304000000000000" pitchFamily="34" charset="0"/>
                <a:cs typeface="+mn-cs"/>
              </a:rPr>
              <a:t>Web Content Accessibility Guidelines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5A8BD55-7A3B-2C6E-974F-BA6DB2C58F76}"/>
              </a:ext>
            </a:extLst>
          </p:cNvPr>
          <p:cNvSpPr txBox="1"/>
          <p:nvPr/>
        </p:nvSpPr>
        <p:spPr>
          <a:xfrm>
            <a:off x="2942138" y="4442313"/>
            <a:ext cx="696361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uclid Circular A Light" panose="020B0304000000000000" pitchFamily="34" charset="0"/>
                <a:ea typeface="Euclid Circular A Light" panose="020B0304000000000000" pitchFamily="34" charset="0"/>
                <a:cs typeface="+mn-cs"/>
              </a:rPr>
              <a:t>https://www.w3.org/WAI/standards-guidelines/wcag/</a:t>
            </a:r>
          </a:p>
        </p:txBody>
      </p:sp>
    </p:spTree>
    <p:extLst>
      <p:ext uri="{BB962C8B-B14F-4D97-AF65-F5344CB8AC3E}">
        <p14:creationId xmlns:p14="http://schemas.microsoft.com/office/powerpoint/2010/main" val="3121829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39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6A316-DF47-10DE-F272-483B5ACFD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Accessibility in Power Platform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959EB3-960F-EC69-61CD-2E29A5CDC15C}"/>
              </a:ext>
            </a:extLst>
          </p:cNvPr>
          <p:cNvSpPr txBox="1"/>
          <p:nvPr/>
        </p:nvSpPr>
        <p:spPr>
          <a:xfrm>
            <a:off x="5463395" y="1647515"/>
            <a:ext cx="3077334" cy="461665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/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  <a:sp3d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uclid Circular A Light" panose="020B0304000000000000" pitchFamily="34" charset="0"/>
                <a:ea typeface="Euclid Circular A Light" panose="020B0304000000000000" pitchFamily="34" charset="0"/>
                <a:cs typeface="+mn-cs"/>
              </a:rPr>
              <a:t>Color contrasts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9730EA2-85BD-A388-B2E6-34AE200B2CC4}"/>
              </a:ext>
            </a:extLst>
          </p:cNvPr>
          <p:cNvCxnSpPr>
            <a:cxnSpLocks/>
          </p:cNvCxnSpPr>
          <p:nvPr/>
        </p:nvCxnSpPr>
        <p:spPr>
          <a:xfrm flipH="1">
            <a:off x="5179755" y="2111754"/>
            <a:ext cx="10185" cy="3122734"/>
          </a:xfrm>
          <a:prstGeom prst="line">
            <a:avLst/>
          </a:prstGeom>
          <a:ln>
            <a:solidFill>
              <a:srgbClr val="76BC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Graphic 4">
            <a:extLst>
              <a:ext uri="{FF2B5EF4-FFF2-40B4-BE49-F238E27FC236}">
                <a16:creationId xmlns:a16="http://schemas.microsoft.com/office/drawing/2014/main" id="{D227803C-AC13-96B1-DDD6-BC6929A301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31470" y="2979734"/>
            <a:ext cx="1690657" cy="16899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0EB8D8B-0973-105A-48F7-233021BB6CD6}"/>
              </a:ext>
            </a:extLst>
          </p:cNvPr>
          <p:cNvSpPr txBox="1"/>
          <p:nvPr/>
        </p:nvSpPr>
        <p:spPr>
          <a:xfrm>
            <a:off x="5463395" y="2958703"/>
            <a:ext cx="3077334" cy="461665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/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  <a:sp3d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uclid Circular A Light" panose="020B0304000000000000" pitchFamily="34" charset="0"/>
                <a:ea typeface="Euclid Circular A Light" panose="020B0304000000000000" pitchFamily="34" charset="0"/>
                <a:cs typeface="+mn-cs"/>
              </a:rPr>
              <a:t>Alt text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D8487D-8C21-7CA4-08BE-58C9764AF2CF}"/>
              </a:ext>
            </a:extLst>
          </p:cNvPr>
          <p:cNvSpPr txBox="1"/>
          <p:nvPr/>
        </p:nvSpPr>
        <p:spPr>
          <a:xfrm>
            <a:off x="5463395" y="5581082"/>
            <a:ext cx="3729268" cy="461665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/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  <a:sp3d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uclid Circular A Light" panose="020B0304000000000000" pitchFamily="34" charset="0"/>
                <a:ea typeface="Euclid Circular A Light" panose="020B0304000000000000" pitchFamily="34" charset="0"/>
                <a:cs typeface="+mn-cs"/>
              </a:rPr>
              <a:t>Accessibility checker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7D48C7-BF25-42C5-15ED-A69121B92B3D}"/>
              </a:ext>
            </a:extLst>
          </p:cNvPr>
          <p:cNvSpPr txBox="1"/>
          <p:nvPr/>
        </p:nvSpPr>
        <p:spPr>
          <a:xfrm>
            <a:off x="5463395" y="3614297"/>
            <a:ext cx="3398051" cy="461665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/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  <a:sp3d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uclid Circular A Light" panose="020B0304000000000000" pitchFamily="34" charset="0"/>
                <a:ea typeface="Euclid Circular A Light" panose="020B0304000000000000" pitchFamily="34" charset="0"/>
                <a:cs typeface="+mn-cs"/>
              </a:rPr>
              <a:t>Keyboard navigation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17C2C46-E83D-DF7C-3BEB-381B255A4AA9}"/>
              </a:ext>
            </a:extLst>
          </p:cNvPr>
          <p:cNvSpPr txBox="1"/>
          <p:nvPr/>
        </p:nvSpPr>
        <p:spPr>
          <a:xfrm>
            <a:off x="5463395" y="4269892"/>
            <a:ext cx="3077334" cy="461665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/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  <a:sp3d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uclid Circular A Light" panose="020B0304000000000000" pitchFamily="34" charset="0"/>
                <a:ea typeface="Euclid Circular A Light" panose="020B0304000000000000" pitchFamily="34" charset="0"/>
                <a:cs typeface="+mn-cs"/>
              </a:rPr>
              <a:t>Focused borders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D0A93D0-2E32-95A7-33CC-A39EB7CA2590}"/>
              </a:ext>
            </a:extLst>
          </p:cNvPr>
          <p:cNvSpPr txBox="1"/>
          <p:nvPr/>
        </p:nvSpPr>
        <p:spPr>
          <a:xfrm>
            <a:off x="5463395" y="4925487"/>
            <a:ext cx="3077334" cy="461665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/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  <a:sp3d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uclid Circular A Light" panose="020B0304000000000000" pitchFamily="34" charset="0"/>
                <a:ea typeface="Euclid Circular A Light" panose="020B0304000000000000" pitchFamily="34" charset="0"/>
                <a:cs typeface="+mn-cs"/>
              </a:rPr>
              <a:t>Logical layout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52A14D-B672-5997-D58C-9F9F34587A78}"/>
              </a:ext>
            </a:extLst>
          </p:cNvPr>
          <p:cNvSpPr txBox="1"/>
          <p:nvPr/>
        </p:nvSpPr>
        <p:spPr>
          <a:xfrm>
            <a:off x="5463395" y="2303109"/>
            <a:ext cx="3077334" cy="461665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/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  <a:sp3d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uclid Circular A Light" panose="020B0304000000000000" pitchFamily="34" charset="0"/>
                <a:ea typeface="Euclid Circular A Light" panose="020B0304000000000000" pitchFamily="34" charset="0"/>
                <a:cs typeface="+mn-cs"/>
              </a:rPr>
              <a:t>Easy to understand </a:t>
            </a:r>
          </a:p>
        </p:txBody>
      </p:sp>
    </p:spTree>
    <p:extLst>
      <p:ext uri="{BB962C8B-B14F-4D97-AF65-F5344CB8AC3E}">
        <p14:creationId xmlns:p14="http://schemas.microsoft.com/office/powerpoint/2010/main" val="4287807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7" grpId="0"/>
      <p:bldP spid="8" grpId="0"/>
      <p:bldP spid="9" grpId="0"/>
      <p:bldP spid="10" grpId="0"/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0F8D5-FFD5-4D7A-AC5A-38AEFE508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de-DE" dirty="0">
                <a:solidFill>
                  <a:schemeClr val="bg1"/>
                </a:solidFill>
              </a:rPr>
              <a:t>The </a:t>
            </a:r>
            <a:r>
              <a:rPr lang="de-DE" dirty="0" err="1">
                <a:solidFill>
                  <a:schemeClr val="bg1"/>
                </a:solidFill>
              </a:rPr>
              <a:t>ugly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truth</a:t>
            </a:r>
            <a:br>
              <a:rPr lang="en-DE" dirty="0">
                <a:solidFill>
                  <a:schemeClr val="bg1"/>
                </a:solidFill>
              </a:rPr>
            </a:br>
            <a:endParaRPr lang="en-DE" dirty="0"/>
          </a:p>
        </p:txBody>
      </p:sp>
      <p:pic>
        <p:nvPicPr>
          <p:cNvPr id="4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26B741D-7A76-F7D2-B325-18242B0E7A14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1004455" y="1524001"/>
            <a:ext cx="7715250" cy="4351338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79EFF9F8-D500-EEAD-64DE-3C55F672D827}"/>
              </a:ext>
            </a:extLst>
          </p:cNvPr>
          <p:cNvSpPr txBox="1">
            <a:spLocks/>
          </p:cNvSpPr>
          <p:nvPr/>
        </p:nvSpPr>
        <p:spPr>
          <a:xfrm>
            <a:off x="161128" y="1"/>
            <a:ext cx="12071212" cy="8785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7055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6A316-DF47-10DE-F272-483B5ACFD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Most important accessibility concepts in Canvas Apps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A24907-B4F9-CFEC-B35F-82AC4929424F}"/>
              </a:ext>
            </a:extLst>
          </p:cNvPr>
          <p:cNvSpPr txBox="1"/>
          <p:nvPr/>
        </p:nvSpPr>
        <p:spPr>
          <a:xfrm>
            <a:off x="5463394" y="2108958"/>
            <a:ext cx="5299195" cy="584775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/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  <a:sp3d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uclid Circular A Light" panose="020B0304000000000000" pitchFamily="34" charset="0"/>
                <a:ea typeface="Euclid Circular A Light" panose="020B0304000000000000" pitchFamily="34" charset="0"/>
                <a:cs typeface="+mn-cs"/>
              </a:rPr>
              <a:t>Color contrasts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C6B937E-7B72-9CB7-BFE9-C58979B2F46D}"/>
              </a:ext>
            </a:extLst>
          </p:cNvPr>
          <p:cNvCxnSpPr>
            <a:cxnSpLocks/>
          </p:cNvCxnSpPr>
          <p:nvPr/>
        </p:nvCxnSpPr>
        <p:spPr>
          <a:xfrm flipH="1">
            <a:off x="5179755" y="2111754"/>
            <a:ext cx="10185" cy="3122734"/>
          </a:xfrm>
          <a:prstGeom prst="line">
            <a:avLst/>
          </a:prstGeom>
          <a:ln>
            <a:gradFill>
              <a:gsLst>
                <a:gs pos="0">
                  <a:srgbClr val="F395F5">
                    <a:alpha val="49000"/>
                  </a:srgbClr>
                </a:gs>
                <a:gs pos="100000">
                  <a:srgbClr val="579FFF"/>
                </a:gs>
                <a:gs pos="100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aphic 13">
            <a:extLst>
              <a:ext uri="{FF2B5EF4-FFF2-40B4-BE49-F238E27FC236}">
                <a16:creationId xmlns:a16="http://schemas.microsoft.com/office/drawing/2014/main" id="{CC6BDA88-2B7D-6A31-2DDC-97292F1FB5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31470" y="2979734"/>
            <a:ext cx="1690657" cy="168996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EC78BE7-4569-3D56-6B28-13C23D308445}"/>
              </a:ext>
            </a:extLst>
          </p:cNvPr>
          <p:cNvSpPr txBox="1"/>
          <p:nvPr/>
        </p:nvSpPr>
        <p:spPr>
          <a:xfrm>
            <a:off x="5463394" y="3380733"/>
            <a:ext cx="5299195" cy="584775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/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  <a:sp3d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uclid Circular A Light" panose="020B0304000000000000" pitchFamily="34" charset="0"/>
                <a:ea typeface="Euclid Circular A Light" panose="020B0304000000000000" pitchFamily="34" charset="0"/>
                <a:cs typeface="+mn-cs"/>
              </a:rPr>
              <a:t>Use of screen readers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28261E0-5C90-C9F9-B7ED-FCF77576918D}"/>
              </a:ext>
            </a:extLst>
          </p:cNvPr>
          <p:cNvSpPr txBox="1"/>
          <p:nvPr/>
        </p:nvSpPr>
        <p:spPr>
          <a:xfrm>
            <a:off x="5463394" y="4669702"/>
            <a:ext cx="5851472" cy="584775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/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  <a:sp3d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uclid Circular A Light" panose="020B0304000000000000" pitchFamily="34" charset="0"/>
                <a:ea typeface="Euclid Circular A Light" panose="020B0304000000000000" pitchFamily="34" charset="0"/>
                <a:cs typeface="+mn-cs"/>
              </a:rPr>
              <a:t>Keyboard navigation</a:t>
            </a:r>
          </a:p>
        </p:txBody>
      </p:sp>
    </p:spTree>
    <p:extLst>
      <p:ext uri="{BB962C8B-B14F-4D97-AF65-F5344CB8AC3E}">
        <p14:creationId xmlns:p14="http://schemas.microsoft.com/office/powerpoint/2010/main" val="570710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5" grpId="0"/>
      <p:bldP spid="16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6A316-DF47-10DE-F272-483B5ACFD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Color contrast: examples</a:t>
            </a:r>
          </a:p>
        </p:txBody>
      </p:sp>
      <p:pic>
        <p:nvPicPr>
          <p:cNvPr id="3" name="Grafik 3">
            <a:extLst>
              <a:ext uri="{FF2B5EF4-FFF2-40B4-BE49-F238E27FC236}">
                <a16:creationId xmlns:a16="http://schemas.microsoft.com/office/drawing/2014/main" id="{B28EA5A3-6BE8-5F71-BC54-361974E3CD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8450" y="1995487"/>
            <a:ext cx="6515100" cy="3755907"/>
          </a:xfrm>
          <a:prstGeom prst="rect">
            <a:avLst/>
          </a:prstGeom>
        </p:spPr>
      </p:pic>
      <p:sp>
        <p:nvSpPr>
          <p:cNvPr id="4" name="TextBox 5">
            <a:extLst>
              <a:ext uri="{FF2B5EF4-FFF2-40B4-BE49-F238E27FC236}">
                <a16:creationId xmlns:a16="http://schemas.microsoft.com/office/drawing/2014/main" id="{CA173A33-5A18-E9FE-CF6B-EEA83B198DE7}"/>
              </a:ext>
            </a:extLst>
          </p:cNvPr>
          <p:cNvSpPr txBox="1"/>
          <p:nvPr/>
        </p:nvSpPr>
        <p:spPr>
          <a:xfrm>
            <a:off x="3209381" y="6053208"/>
            <a:ext cx="577323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GB" sz="1100">
                <a:solidFill>
                  <a:prstClr val="white"/>
                </a:solidFill>
                <a:latin typeface="Euclid Circular A Light" panose="020B0304000000000000" pitchFamily="34" charset="0"/>
                <a:ea typeface="Euclid Circular A Light" panose="020B0304000000000000" pitchFamily="34" charset="0"/>
              </a:rPr>
              <a:t>Source: https://www.csun.edu/universal-design-center/web-accessibility-criteria-color-contrast</a:t>
            </a:r>
            <a:endParaRPr kumimoji="0" lang="en-GB" sz="11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uclid Circular A Light" panose="020B0304000000000000" pitchFamily="34" charset="0"/>
              <a:ea typeface="Euclid Circular A Light" panose="020B03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1358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D0F5E1B-439C-84BE-ADAA-B3AB9F9377DA}"/>
              </a:ext>
            </a:extLst>
          </p:cNvPr>
          <p:cNvSpPr txBox="1"/>
          <p:nvPr/>
        </p:nvSpPr>
        <p:spPr>
          <a:xfrm>
            <a:off x="504053" y="414207"/>
            <a:ext cx="113545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000" b="0" i="0" u="none" strike="noStrike" kern="1200" cap="none" spc="0" normalizeH="0" baseline="0" noProof="0" dirty="0" err="1">
                <a:ln>
                  <a:noFill/>
                </a:ln>
                <a:solidFill>
                  <a:srgbClr val="76BC21"/>
                </a:solidFill>
                <a:effectLst/>
                <a:uLnTx/>
                <a:uFillTx/>
                <a:latin typeface="Euclid Circular B" panose="020B0804000000000000" pitchFamily="34" charset="0"/>
                <a:ea typeface="Euclid Circular B" panose="020B0804000000000000" pitchFamily="34" charset="0"/>
                <a:cs typeface="+mn-cs"/>
              </a:rPr>
              <a:t>Color</a:t>
            </a:r>
            <a:r>
              <a:rPr kumimoji="0" lang="en-GB" sz="4000" b="0" i="0" u="none" strike="noStrike" kern="1200" cap="none" spc="0" normalizeH="0" baseline="0" noProof="0" dirty="0">
                <a:ln>
                  <a:noFill/>
                </a:ln>
                <a:solidFill>
                  <a:srgbClr val="76BC21"/>
                </a:solidFill>
                <a:effectLst/>
                <a:uLnTx/>
                <a:uFillTx/>
                <a:latin typeface="Euclid Circular B" panose="020B0804000000000000" pitchFamily="34" charset="0"/>
                <a:ea typeface="Euclid Circular B" panose="020B0804000000000000" pitchFamily="34" charset="0"/>
                <a:cs typeface="+mn-cs"/>
              </a:rPr>
              <a:t> contrast: guidelines</a:t>
            </a:r>
          </a:p>
        </p:txBody>
      </p:sp>
      <p:sp>
        <p:nvSpPr>
          <p:cNvPr id="2" name="TextBox 5">
            <a:extLst>
              <a:ext uri="{FF2B5EF4-FFF2-40B4-BE49-F238E27FC236}">
                <a16:creationId xmlns:a16="http://schemas.microsoft.com/office/drawing/2014/main" id="{64523916-B8C4-59B1-455F-0BF94FD6B46D}"/>
              </a:ext>
            </a:extLst>
          </p:cNvPr>
          <p:cNvSpPr txBox="1"/>
          <p:nvPr/>
        </p:nvSpPr>
        <p:spPr>
          <a:xfrm>
            <a:off x="504053" y="1632708"/>
            <a:ext cx="11354572" cy="1077218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/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  <a:sp3d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uclid Circular A Light" panose="020B0304000000000000" pitchFamily="34" charset="0"/>
                <a:ea typeface="Euclid Circular A Light" panose="020B0304000000000000" pitchFamily="34" charset="0"/>
                <a:cs typeface="+mn-cs"/>
              </a:rPr>
              <a:t>For AAA</a:t>
            </a:r>
            <a:r>
              <a:rPr kumimoji="0" lang="en-US" sz="3200" b="0" i="0" u="none" strike="noStrike" kern="1200" cap="none" spc="0" normalizeH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uclid Circular A Light" panose="020B0304000000000000" pitchFamily="34" charset="0"/>
                <a:ea typeface="Euclid Circular A Light" panose="020B0304000000000000" pitchFamily="34" charset="0"/>
                <a:cs typeface="+mn-cs"/>
              </a:rPr>
              <a:t> conformance rating you need a contrast ratio of 4.5:1 for large text and 7:1 for regular text</a:t>
            </a: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uclid Circular A Light" panose="020B0304000000000000" pitchFamily="34" charset="0"/>
              <a:ea typeface="Euclid Circular A Light" panose="020B0304000000000000" pitchFamily="34" charset="0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19363A-0517-6A6A-B156-EE0CA87C5B7B}"/>
              </a:ext>
            </a:extLst>
          </p:cNvPr>
          <p:cNvSpPr txBox="1"/>
          <p:nvPr/>
        </p:nvSpPr>
        <p:spPr>
          <a:xfrm>
            <a:off x="504053" y="3857625"/>
            <a:ext cx="11354572" cy="584775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/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  <a:sp3d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A72A2A"/>
                </a:solidFill>
                <a:effectLst/>
                <a:uLnTx/>
                <a:uFillTx/>
                <a:latin typeface="Euclid Circular A Light" panose="020B0304000000000000" pitchFamily="34" charset="0"/>
                <a:ea typeface="Euclid Circular A Light" panose="020B0304000000000000" pitchFamily="34" charset="0"/>
                <a:cs typeface="+mn-cs"/>
              </a:rPr>
              <a:t>This is a contrast ratio</a:t>
            </a:r>
            <a:r>
              <a:rPr kumimoji="0" lang="en-US" sz="3200" b="0" i="0" u="none" strike="noStrike" kern="1200" cap="none" spc="0" normalizeH="0" noProof="0">
                <a:ln>
                  <a:noFill/>
                </a:ln>
                <a:solidFill>
                  <a:srgbClr val="A72A2A"/>
                </a:solidFill>
                <a:effectLst/>
                <a:uLnTx/>
                <a:uFillTx/>
                <a:latin typeface="Euclid Circular A Light" panose="020B0304000000000000" pitchFamily="34" charset="0"/>
                <a:ea typeface="Euclid Circular A Light" panose="020B0304000000000000" pitchFamily="34" charset="0"/>
                <a:cs typeface="+mn-cs"/>
              </a:rPr>
              <a:t> of 3:1</a:t>
            </a: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A72A2A"/>
              </a:solidFill>
              <a:effectLst/>
              <a:uLnTx/>
              <a:uFillTx/>
              <a:latin typeface="Euclid Circular A Light" panose="020B0304000000000000" pitchFamily="34" charset="0"/>
              <a:ea typeface="Euclid Circular A Light" panose="020B0304000000000000" pitchFamily="34" charset="0"/>
              <a:cs typeface="+mn-cs"/>
            </a:endParaRPr>
          </a:p>
        </p:txBody>
      </p:sp>
      <p:sp>
        <p:nvSpPr>
          <p:cNvPr id="7" name="TextBox 5">
            <a:extLst>
              <a:ext uri="{FF2B5EF4-FFF2-40B4-BE49-F238E27FC236}">
                <a16:creationId xmlns:a16="http://schemas.microsoft.com/office/drawing/2014/main" id="{FCA05A5E-09C1-7A79-E79D-3524D22D9C5D}"/>
              </a:ext>
            </a:extLst>
          </p:cNvPr>
          <p:cNvSpPr txBox="1"/>
          <p:nvPr/>
        </p:nvSpPr>
        <p:spPr>
          <a:xfrm>
            <a:off x="504053" y="4312887"/>
            <a:ext cx="11354572" cy="584775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/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  <a:sp3d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CD4747"/>
                </a:solidFill>
                <a:effectLst/>
                <a:uLnTx/>
                <a:uFillTx/>
                <a:latin typeface="Euclid Circular A Light" panose="020B0304000000000000" pitchFamily="34" charset="0"/>
                <a:ea typeface="Euclid Circular A Light" panose="020B0304000000000000" pitchFamily="34" charset="0"/>
                <a:cs typeface="+mn-cs"/>
              </a:rPr>
              <a:t>This is a contrast ratio</a:t>
            </a:r>
            <a:r>
              <a:rPr kumimoji="0" lang="en-US" sz="3200" b="0" i="0" u="none" strike="noStrike" kern="1200" cap="none" spc="0" normalizeH="0" noProof="0">
                <a:ln>
                  <a:noFill/>
                </a:ln>
                <a:solidFill>
                  <a:srgbClr val="CD4747"/>
                </a:solidFill>
                <a:effectLst/>
                <a:uLnTx/>
                <a:uFillTx/>
                <a:latin typeface="Euclid Circular A Light" panose="020B0304000000000000" pitchFamily="34" charset="0"/>
                <a:ea typeface="Euclid Circular A Light" panose="020B0304000000000000" pitchFamily="34" charset="0"/>
                <a:cs typeface="+mn-cs"/>
              </a:rPr>
              <a:t> of 4.5:1</a:t>
            </a: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CD4747"/>
              </a:solidFill>
              <a:effectLst/>
              <a:uLnTx/>
              <a:uFillTx/>
              <a:latin typeface="Euclid Circular A Light" panose="020B0304000000000000" pitchFamily="34" charset="0"/>
              <a:ea typeface="Euclid Circular A Light" panose="020B0304000000000000" pitchFamily="34" charset="0"/>
              <a:cs typeface="+mn-cs"/>
            </a:endParaRPr>
          </a:p>
        </p:txBody>
      </p:sp>
      <p:sp>
        <p:nvSpPr>
          <p:cNvPr id="8" name="TextBox 5">
            <a:extLst>
              <a:ext uri="{FF2B5EF4-FFF2-40B4-BE49-F238E27FC236}">
                <a16:creationId xmlns:a16="http://schemas.microsoft.com/office/drawing/2014/main" id="{48BA6188-FE94-5E52-9DD2-C94BCB92EF84}"/>
              </a:ext>
            </a:extLst>
          </p:cNvPr>
          <p:cNvSpPr txBox="1"/>
          <p:nvPr/>
        </p:nvSpPr>
        <p:spPr>
          <a:xfrm>
            <a:off x="504053" y="4768149"/>
            <a:ext cx="11354572" cy="584775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/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  <a:sp3d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DF7777"/>
                </a:solidFill>
                <a:effectLst/>
                <a:uLnTx/>
                <a:uFillTx/>
                <a:latin typeface="Euclid Circular A Light" panose="020B0304000000000000" pitchFamily="34" charset="0"/>
                <a:ea typeface="Euclid Circular A Light" panose="020B0304000000000000" pitchFamily="34" charset="0"/>
                <a:cs typeface="+mn-cs"/>
              </a:rPr>
              <a:t>This is a contrast ratio</a:t>
            </a:r>
            <a:r>
              <a:rPr kumimoji="0" lang="en-US" sz="3200" b="0" i="0" u="none" strike="noStrike" kern="1200" cap="none" spc="0" normalizeH="0" noProof="0">
                <a:ln>
                  <a:noFill/>
                </a:ln>
                <a:solidFill>
                  <a:srgbClr val="DF7777"/>
                </a:solidFill>
                <a:effectLst/>
                <a:uLnTx/>
                <a:uFillTx/>
                <a:latin typeface="Euclid Circular A Light" panose="020B0304000000000000" pitchFamily="34" charset="0"/>
                <a:ea typeface="Euclid Circular A Light" panose="020B0304000000000000" pitchFamily="34" charset="0"/>
                <a:cs typeface="+mn-cs"/>
              </a:rPr>
              <a:t> of 7:1</a:t>
            </a: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DF7777"/>
              </a:solidFill>
              <a:effectLst/>
              <a:uLnTx/>
              <a:uFillTx/>
              <a:latin typeface="Euclid Circular A Light" panose="020B0304000000000000" pitchFamily="34" charset="0"/>
              <a:ea typeface="Euclid Circular A Light" panose="020B0304000000000000" pitchFamily="34" charset="0"/>
              <a:cs typeface="+mn-cs"/>
            </a:endParaRPr>
          </a:p>
        </p:txBody>
      </p:sp>
      <p:sp>
        <p:nvSpPr>
          <p:cNvPr id="9" name="TextBox 5">
            <a:extLst>
              <a:ext uri="{FF2B5EF4-FFF2-40B4-BE49-F238E27FC236}">
                <a16:creationId xmlns:a16="http://schemas.microsoft.com/office/drawing/2014/main" id="{F460CA25-A60F-9407-E4E5-C1F2FF7F2883}"/>
              </a:ext>
            </a:extLst>
          </p:cNvPr>
          <p:cNvSpPr txBox="1"/>
          <p:nvPr/>
        </p:nvSpPr>
        <p:spPr>
          <a:xfrm>
            <a:off x="504053" y="5766625"/>
            <a:ext cx="11354572" cy="584775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/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  <a:sp3d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uclid Circular A Light" panose="020B0304000000000000" pitchFamily="34" charset="0"/>
                <a:ea typeface="Euclid Circular A Light" panose="020B0304000000000000" pitchFamily="34" charset="0"/>
                <a:cs typeface="+mn-cs"/>
              </a:rPr>
              <a:t>Use online contrast checkers or your browser dev tools!</a:t>
            </a:r>
          </a:p>
        </p:txBody>
      </p:sp>
      <p:sp>
        <p:nvSpPr>
          <p:cNvPr id="11" name="TextBox 5">
            <a:extLst>
              <a:ext uri="{FF2B5EF4-FFF2-40B4-BE49-F238E27FC236}">
                <a16:creationId xmlns:a16="http://schemas.microsoft.com/office/drawing/2014/main" id="{96E6154B-A646-9A43-2078-A7672C850EAF}"/>
              </a:ext>
            </a:extLst>
          </p:cNvPr>
          <p:cNvSpPr txBox="1"/>
          <p:nvPr/>
        </p:nvSpPr>
        <p:spPr>
          <a:xfrm>
            <a:off x="504053" y="3443924"/>
            <a:ext cx="11354572" cy="584775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/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  <a:sp3d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5E0808"/>
                </a:solidFill>
                <a:effectLst/>
                <a:uLnTx/>
                <a:uFillTx/>
                <a:latin typeface="Euclid Circular A Light" panose="020B0304000000000000" pitchFamily="34" charset="0"/>
                <a:ea typeface="Euclid Circular A Light" panose="020B0304000000000000" pitchFamily="34" charset="0"/>
                <a:cs typeface="+mn-cs"/>
              </a:rPr>
              <a:t>This is a contrast ratio</a:t>
            </a:r>
            <a:r>
              <a:rPr kumimoji="0" lang="en-US" sz="3200" b="0" i="0" u="none" strike="noStrike" kern="1200" cap="none" spc="0" normalizeH="0" noProof="0">
                <a:ln>
                  <a:noFill/>
                </a:ln>
                <a:solidFill>
                  <a:srgbClr val="5E0808"/>
                </a:solidFill>
                <a:effectLst/>
                <a:uLnTx/>
                <a:uFillTx/>
                <a:latin typeface="Euclid Circular A Light" panose="020B0304000000000000" pitchFamily="34" charset="0"/>
                <a:ea typeface="Euclid Circular A Light" panose="020B0304000000000000" pitchFamily="34" charset="0"/>
                <a:cs typeface="+mn-cs"/>
              </a:rPr>
              <a:t> of 1.5:1</a:t>
            </a: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5E0808"/>
              </a:solidFill>
              <a:effectLst/>
              <a:uLnTx/>
              <a:uFillTx/>
              <a:latin typeface="Euclid Circular A Light" panose="020B0304000000000000" pitchFamily="34" charset="0"/>
              <a:ea typeface="Euclid Circular A Light" panose="020B0304000000000000" pitchFamily="34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64928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7" grpId="0"/>
      <p:bldP spid="8" grpId="0"/>
      <p:bldP spid="9" grpId="0"/>
      <p:bldP spid="11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6A316-DF47-10DE-F272-483B5ACFD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Screen readers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CF5D06-0D95-BA94-9B24-4521826A3FD2}"/>
              </a:ext>
            </a:extLst>
          </p:cNvPr>
          <p:cNvSpPr txBox="1"/>
          <p:nvPr/>
        </p:nvSpPr>
        <p:spPr>
          <a:xfrm>
            <a:off x="1074566" y="1563514"/>
            <a:ext cx="953628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uclid Circular B" panose="020B0804000000000000" pitchFamily="34" charset="0"/>
                <a:ea typeface="Euclid Circular B" panose="020B0804000000000000" pitchFamily="34" charset="0"/>
                <a:cs typeface="+mn-cs"/>
              </a:rPr>
              <a:t>Ctrl + Shift + U</a:t>
            </a:r>
          </a:p>
        </p:txBody>
      </p:sp>
      <p:sp>
        <p:nvSpPr>
          <p:cNvPr id="6" name="TextBox 3">
            <a:extLst>
              <a:ext uri="{FF2B5EF4-FFF2-40B4-BE49-F238E27FC236}">
                <a16:creationId xmlns:a16="http://schemas.microsoft.com/office/drawing/2014/main" id="{AC51EAAF-2F0F-66BD-A39A-C9F0F5FFDFEC}"/>
              </a:ext>
            </a:extLst>
          </p:cNvPr>
          <p:cNvSpPr txBox="1"/>
          <p:nvPr/>
        </p:nvSpPr>
        <p:spPr>
          <a:xfrm>
            <a:off x="2608525" y="2917730"/>
            <a:ext cx="697494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uclid Circular B" panose="020B0804000000000000" pitchFamily="34" charset="0"/>
                <a:ea typeface="Euclid Circular B" panose="020B0804000000000000" pitchFamily="34" charset="0"/>
                <a:cs typeface="+mn-cs"/>
              </a:rPr>
              <a:t>(Microsoft Edge)</a:t>
            </a: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B4C80C76-FB22-279C-3EDC-64C85934FAD6}"/>
              </a:ext>
            </a:extLst>
          </p:cNvPr>
          <p:cNvSpPr txBox="1"/>
          <p:nvPr/>
        </p:nvSpPr>
        <p:spPr>
          <a:xfrm>
            <a:off x="1074566" y="3348617"/>
            <a:ext cx="953628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uclid Circular B" panose="020B0804000000000000" pitchFamily="34" charset="0"/>
                <a:ea typeface="Euclid Circular B" panose="020B0804000000000000" pitchFamily="34" charset="0"/>
                <a:cs typeface="+mn-cs"/>
              </a:rPr>
              <a:t>Ctrl + Win + N</a:t>
            </a:r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52FD7006-69D9-10D2-12B5-00B3A16C87F2}"/>
              </a:ext>
            </a:extLst>
          </p:cNvPr>
          <p:cNvSpPr txBox="1"/>
          <p:nvPr/>
        </p:nvSpPr>
        <p:spPr>
          <a:xfrm>
            <a:off x="2608525" y="4702833"/>
            <a:ext cx="697494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uclid Circular B" panose="020B0804000000000000" pitchFamily="34" charset="0"/>
                <a:ea typeface="Euclid Circular B" panose="020B0804000000000000" pitchFamily="34" charset="0"/>
                <a:cs typeface="+mn-cs"/>
              </a:rPr>
              <a:t>(Windows)</a:t>
            </a:r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38567537-BEC6-7EA4-4259-BD7BA80F1A1D}"/>
              </a:ext>
            </a:extLst>
          </p:cNvPr>
          <p:cNvSpPr txBox="1"/>
          <p:nvPr/>
        </p:nvSpPr>
        <p:spPr>
          <a:xfrm>
            <a:off x="0" y="5761478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uclid Circular B" panose="020B0804000000000000" pitchFamily="34" charset="0"/>
                <a:ea typeface="Euclid Circular B" panose="020B0804000000000000" pitchFamily="34" charset="0"/>
                <a:cs typeface="+mn-cs"/>
              </a:rPr>
              <a:t>Even better: ask someone who actually uses a screen reader</a:t>
            </a:r>
          </a:p>
        </p:txBody>
      </p: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52515C83-4649-930A-8B7E-8D4F2DC4A491}"/>
              </a:ext>
            </a:extLst>
          </p:cNvPr>
          <p:cNvCxnSpPr>
            <a:cxnSpLocks/>
          </p:cNvCxnSpPr>
          <p:nvPr/>
        </p:nvCxnSpPr>
        <p:spPr>
          <a:xfrm flipV="1">
            <a:off x="2143125" y="2057400"/>
            <a:ext cx="7524750" cy="86033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9387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6A316-DF47-10DE-F272-483B5ACFD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Screen readers: accessible labels</a:t>
            </a:r>
          </a:p>
        </p:txBody>
      </p:sp>
      <p:pic>
        <p:nvPicPr>
          <p:cNvPr id="3" name="Grafik 9">
            <a:extLst>
              <a:ext uri="{FF2B5EF4-FFF2-40B4-BE49-F238E27FC236}">
                <a16:creationId xmlns:a16="http://schemas.microsoft.com/office/drawing/2014/main" id="{FBD034F2-B7B1-55DB-940B-E9996A6BBD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8912" y="1809750"/>
            <a:ext cx="6734175" cy="3238500"/>
          </a:xfrm>
          <a:prstGeom prst="rect">
            <a:avLst/>
          </a:prstGeom>
        </p:spPr>
      </p:pic>
      <p:sp>
        <p:nvSpPr>
          <p:cNvPr id="4" name="Rechteck 10">
            <a:extLst>
              <a:ext uri="{FF2B5EF4-FFF2-40B4-BE49-F238E27FC236}">
                <a16:creationId xmlns:a16="http://schemas.microsoft.com/office/drawing/2014/main" id="{46E9E3F6-C986-BFB2-EE6C-D5BAAB196FE9}"/>
              </a:ext>
            </a:extLst>
          </p:cNvPr>
          <p:cNvSpPr/>
          <p:nvPr/>
        </p:nvSpPr>
        <p:spPr>
          <a:xfrm>
            <a:off x="6572250" y="3228976"/>
            <a:ext cx="2819400" cy="6286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78978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6A316-DF47-10DE-F272-483B5ACFD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Screen readers: screen names</a:t>
            </a:r>
          </a:p>
        </p:txBody>
      </p:sp>
      <p:pic>
        <p:nvPicPr>
          <p:cNvPr id="5" name="Grafik 6">
            <a:extLst>
              <a:ext uri="{FF2B5EF4-FFF2-40B4-BE49-F238E27FC236}">
                <a16:creationId xmlns:a16="http://schemas.microsoft.com/office/drawing/2014/main" id="{6747D696-C840-4E94-7613-40741C11C1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1537" y="1781175"/>
            <a:ext cx="2657475" cy="4419600"/>
          </a:xfrm>
          <a:prstGeom prst="rect">
            <a:avLst/>
          </a:prstGeom>
        </p:spPr>
      </p:pic>
      <p:sp>
        <p:nvSpPr>
          <p:cNvPr id="6" name="Rechteck 11">
            <a:extLst>
              <a:ext uri="{FF2B5EF4-FFF2-40B4-BE49-F238E27FC236}">
                <a16:creationId xmlns:a16="http://schemas.microsoft.com/office/drawing/2014/main" id="{E2E1146F-F5A8-9A24-3249-A5C2864535A4}"/>
              </a:ext>
            </a:extLst>
          </p:cNvPr>
          <p:cNvSpPr/>
          <p:nvPr/>
        </p:nvSpPr>
        <p:spPr>
          <a:xfrm>
            <a:off x="4681537" y="1781175"/>
            <a:ext cx="2657475" cy="12096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3671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6A316-DF47-10DE-F272-483B5ACFD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Screen readers: use galleries to provide context</a:t>
            </a:r>
          </a:p>
        </p:txBody>
      </p:sp>
      <p:pic>
        <p:nvPicPr>
          <p:cNvPr id="3" name="Grafik 3">
            <a:extLst>
              <a:ext uri="{FF2B5EF4-FFF2-40B4-BE49-F238E27FC236}">
                <a16:creationId xmlns:a16="http://schemas.microsoft.com/office/drawing/2014/main" id="{5CD07F99-6541-C41F-B2FC-17EBBE762D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8650" y="1781175"/>
            <a:ext cx="2019300" cy="4914900"/>
          </a:xfrm>
          <a:prstGeom prst="rect">
            <a:avLst/>
          </a:prstGeom>
        </p:spPr>
      </p:pic>
      <p:sp>
        <p:nvSpPr>
          <p:cNvPr id="4" name="Rechteck 5">
            <a:extLst>
              <a:ext uri="{FF2B5EF4-FFF2-40B4-BE49-F238E27FC236}">
                <a16:creationId xmlns:a16="http://schemas.microsoft.com/office/drawing/2014/main" id="{E16C36BF-67B8-16AD-A6D6-94DA81AD1741}"/>
              </a:ext>
            </a:extLst>
          </p:cNvPr>
          <p:cNvSpPr/>
          <p:nvPr/>
        </p:nvSpPr>
        <p:spPr>
          <a:xfrm>
            <a:off x="4562475" y="2209800"/>
            <a:ext cx="1762125" cy="37814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2240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6A316-DF47-10DE-F272-483B5ACFD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Keyboard navigation</a:t>
            </a:r>
          </a:p>
        </p:txBody>
      </p:sp>
      <p:pic>
        <p:nvPicPr>
          <p:cNvPr id="5" name="Grafik 10" descr="Ein Bild, das Text, Screenshot, Schrift, Design enthält.&#10;&#10;Automatisch generierte Beschreibung">
            <a:extLst>
              <a:ext uri="{FF2B5EF4-FFF2-40B4-BE49-F238E27FC236}">
                <a16:creationId xmlns:a16="http://schemas.microsoft.com/office/drawing/2014/main" id="{A0AB408E-D20A-F24F-0D9C-6EC3B0C594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7687" y="1507332"/>
            <a:ext cx="2264387" cy="4814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63557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6A316-DF47-10DE-F272-483B5ACFD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Keyboard navigation: focused borders</a:t>
            </a:r>
          </a:p>
        </p:txBody>
      </p:sp>
      <p:pic>
        <p:nvPicPr>
          <p:cNvPr id="3" name="Grafik 3">
            <a:extLst>
              <a:ext uri="{FF2B5EF4-FFF2-40B4-BE49-F238E27FC236}">
                <a16:creationId xmlns:a16="http://schemas.microsoft.com/office/drawing/2014/main" id="{A065F6A6-AEAD-89C0-4B39-E2F8FF3988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7562" y="2709862"/>
            <a:ext cx="5476875" cy="189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48364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6A316-DF47-10DE-F272-483B5ACFD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Keyboard navigation: </a:t>
            </a:r>
            <a:r>
              <a:rPr lang="en-US" dirty="0" err="1"/>
              <a:t>TabIndex</a:t>
            </a:r>
            <a:endParaRPr lang="en-US" dirty="0"/>
          </a:p>
        </p:txBody>
      </p:sp>
      <p:pic>
        <p:nvPicPr>
          <p:cNvPr id="4" name="Grafik 5" descr="Ein Bild, das Text, Screenshot, Schrift, Diagramm enthält.&#10;&#10;Automatisch generierte Beschreibung">
            <a:extLst>
              <a:ext uri="{FF2B5EF4-FFF2-40B4-BE49-F238E27FC236}">
                <a16:creationId xmlns:a16="http://schemas.microsoft.com/office/drawing/2014/main" id="{61B20C21-C9E7-2CE0-B68D-CF032696CC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7427" y="2091810"/>
            <a:ext cx="3400425" cy="238125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CFE050A1-C04C-F696-D7E8-DC63D2116A61}"/>
              </a:ext>
            </a:extLst>
          </p:cNvPr>
          <p:cNvSpPr txBox="1"/>
          <p:nvPr/>
        </p:nvSpPr>
        <p:spPr>
          <a:xfrm>
            <a:off x="504053" y="5267127"/>
            <a:ext cx="11354572" cy="1077218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/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  <a:sp3d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uclid Circular A Light" panose="020B0304000000000000" pitchFamily="34" charset="0"/>
                <a:ea typeface="Euclid Circular A Light" panose="020B0304000000000000" pitchFamily="34" charset="0"/>
                <a:cs typeface="+mn-cs"/>
              </a:rPr>
              <a:t>Only use 0 (accessible</a:t>
            </a:r>
            <a:r>
              <a:rPr kumimoji="0" lang="en-US" sz="3200" b="0" i="0" u="none" strike="noStrike" kern="1200" cap="none" spc="0" normalizeH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uclid Circular A Light" panose="020B0304000000000000" pitchFamily="34" charset="0"/>
                <a:ea typeface="Euclid Circular A Light" panose="020B0304000000000000" pitchFamily="34" charset="0"/>
                <a:cs typeface="+mn-cs"/>
              </a:rPr>
              <a:t> via Tab </a:t>
            </a:r>
            <a:r>
              <a:rPr kumimoji="0" lang="en-US" sz="3200" b="0" i="0" u="none" strike="noStrike" kern="1200" cap="none" spc="0" normalizeH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uclid Circular A Light" panose="020B0304000000000000" pitchFamily="34" charset="0"/>
                <a:ea typeface="Euclid Circular A Light" panose="020B0304000000000000" pitchFamily="34" charset="0"/>
                <a:cs typeface="+mn-cs"/>
                <a:sym typeface="Wingdings" panose="05000000000000000000" pitchFamily="2" charset="2"/>
              </a:rPr>
              <a:t> everything that </a:t>
            </a:r>
            <a:r>
              <a:rPr lang="en-US" sz="3200">
                <a:solidFill>
                  <a:prstClr val="white"/>
                </a:solidFill>
                <a:latin typeface="Euclid Circular A Light" panose="020B0304000000000000" pitchFamily="34" charset="0"/>
                <a:ea typeface="Euclid Circular A Light" panose="020B0304000000000000" pitchFamily="34" charset="0"/>
                <a:sym typeface="Wingdings" panose="05000000000000000000" pitchFamily="2" charset="2"/>
              </a:rPr>
              <a:t>is </a:t>
            </a:r>
            <a:r>
              <a:rPr kumimoji="0" lang="en-US" sz="3200" b="0" i="0" u="none" strike="noStrike" kern="1200" cap="none" spc="0" normalizeH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uclid Circular A Light" panose="020B0304000000000000" pitchFamily="34" charset="0"/>
                <a:ea typeface="Euclid Circular A Light" panose="020B0304000000000000" pitchFamily="34" charset="0"/>
                <a:cs typeface="+mn-cs"/>
                <a:sym typeface="Wingdings" panose="05000000000000000000" pitchFamily="2" charset="2"/>
              </a:rPr>
              <a:t>clickable</a:t>
            </a:r>
            <a:r>
              <a:rPr kumimoji="0" lang="en-US" sz="3200" b="0" i="0" u="none" strike="noStrike" kern="1200" cap="none" spc="0" normalizeH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uclid Circular A Light" panose="020B0304000000000000" pitchFamily="34" charset="0"/>
                <a:ea typeface="Euclid Circular A Light" panose="020B0304000000000000" pitchFamily="34" charset="0"/>
                <a:cs typeface="+mn-cs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baseline="0">
                <a:solidFill>
                  <a:prstClr val="white"/>
                </a:solidFill>
                <a:latin typeface="Euclid Circular A Light" panose="020B0304000000000000" pitchFamily="34" charset="0"/>
                <a:ea typeface="Euclid Circular A Light" panose="020B0304000000000000" pitchFamily="34" charset="0"/>
              </a:rPr>
              <a:t>And</a:t>
            </a:r>
            <a:r>
              <a:rPr lang="en-US" sz="3200">
                <a:solidFill>
                  <a:prstClr val="white"/>
                </a:solidFill>
                <a:latin typeface="Euclid Circular A Light" panose="020B0304000000000000" pitchFamily="34" charset="0"/>
                <a:ea typeface="Euclid Circular A Light" panose="020B0304000000000000" pitchFamily="34" charset="0"/>
              </a:rPr>
              <a:t> -1 (not accessible via Tab)</a:t>
            </a:r>
          </a:p>
        </p:txBody>
      </p:sp>
      <p:pic>
        <p:nvPicPr>
          <p:cNvPr id="6" name="Grafik 9">
            <a:extLst>
              <a:ext uri="{FF2B5EF4-FFF2-40B4-BE49-F238E27FC236}">
                <a16:creationId xmlns:a16="http://schemas.microsoft.com/office/drawing/2014/main" id="{D50744F9-6FB9-88DD-59B0-7FB4BDE6CE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023" y="2314597"/>
            <a:ext cx="3248025" cy="197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91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619E413-7DB3-4569-CE2D-DC19B9D5D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Options for makers</a:t>
            </a:r>
            <a:endParaRPr lang="en-DE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B0F5D92-45BD-4000-55C0-FC996369F87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GB" sz="2800" b="1" dirty="0"/>
              <a:t>The bad: </a:t>
            </a:r>
            <a:r>
              <a:rPr lang="en-GB" sz="2800" dirty="0"/>
              <a:t>Just live with the default style of controls and try to copy/paste more complex parts between apps</a:t>
            </a:r>
          </a:p>
          <a:p>
            <a:pPr marL="514350" indent="-514350">
              <a:buAutoNum type="arabicPeriod"/>
            </a:pPr>
            <a:r>
              <a:rPr lang="en-GB" sz="2800" b="1" dirty="0"/>
              <a:t>The ugly: </a:t>
            </a:r>
            <a:r>
              <a:rPr lang="en-GB" sz="2800" dirty="0"/>
              <a:t>Change </a:t>
            </a:r>
            <a:r>
              <a:rPr lang="en-GB" sz="2800" dirty="0" err="1"/>
              <a:t>Every.Single.Property.Of.Every.Single.Control</a:t>
            </a:r>
            <a:r>
              <a:rPr lang="en-GB" sz="2800" dirty="0"/>
              <a:t> and then create reference controls on a hidden screen and copy/paste the hell out of it 🙄</a:t>
            </a:r>
          </a:p>
          <a:p>
            <a:pPr marL="0" indent="0">
              <a:buNone/>
            </a:pP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9821839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6A316-DF47-10DE-F272-483B5ACFD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Keyboard navigation: Order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Box 5">
            <a:extLst>
              <a:ext uri="{FF2B5EF4-FFF2-40B4-BE49-F238E27FC236}">
                <a16:creationId xmlns:a16="http://schemas.microsoft.com/office/drawing/2014/main" id="{C6BD255A-77A9-E2C4-1BA3-78CB36B32879}"/>
              </a:ext>
            </a:extLst>
          </p:cNvPr>
          <p:cNvSpPr txBox="1"/>
          <p:nvPr/>
        </p:nvSpPr>
        <p:spPr>
          <a:xfrm>
            <a:off x="504053" y="1651825"/>
            <a:ext cx="11354572" cy="584775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/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  <a:sp3d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uclid Circular A Light" panose="020B0304000000000000" pitchFamily="34" charset="0"/>
                <a:ea typeface="Euclid Circular A Light" panose="020B0304000000000000" pitchFamily="34" charset="0"/>
                <a:cs typeface="+mn-cs"/>
              </a:rPr>
              <a:t>Follows Y-Values</a:t>
            </a:r>
            <a:r>
              <a:rPr kumimoji="0" lang="en-US" sz="32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uclid Circular A Light" panose="020B0304000000000000" pitchFamily="34" charset="0"/>
                <a:ea typeface="Euclid Circular A Light" panose="020B0304000000000000" pitchFamily="34" charset="0"/>
                <a:cs typeface="+mn-cs"/>
              </a:rPr>
              <a:t> of your controls</a:t>
            </a:r>
            <a:endParaRPr lang="en-US" sz="3200" dirty="0">
              <a:solidFill>
                <a:prstClr val="white"/>
              </a:solidFill>
              <a:latin typeface="Euclid Circular A Light" panose="020B0304000000000000" pitchFamily="34" charset="0"/>
              <a:ea typeface="Euclid Circular A Light" panose="020B0304000000000000" pitchFamily="34" charset="0"/>
            </a:endParaRPr>
          </a:p>
        </p:txBody>
      </p:sp>
      <p:pic>
        <p:nvPicPr>
          <p:cNvPr id="7" name="Grafik 7" descr="Ein Bild, das Text, Screenshot, Schrift, Zahl enthält.&#10;&#10;Automatisch generierte Beschreibung">
            <a:extLst>
              <a:ext uri="{FF2B5EF4-FFF2-40B4-BE49-F238E27FC236}">
                <a16:creationId xmlns:a16="http://schemas.microsoft.com/office/drawing/2014/main" id="{FAB2BA1A-791B-CCA6-CB72-A7A8F0CFAD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178" y="2959288"/>
            <a:ext cx="8858250" cy="332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493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6A316-DF47-10DE-F272-483B5ACFD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Galleries and Containers will help you!</a:t>
            </a:r>
            <a:br>
              <a:rPr lang="en-US"/>
            </a:br>
            <a:br>
              <a:rPr lang="en-US"/>
            </a:br>
            <a:endParaRPr lang="en-US"/>
          </a:p>
        </p:txBody>
      </p:sp>
      <p:pic>
        <p:nvPicPr>
          <p:cNvPr id="5" name="Grafik 5" descr="Ein Bild, das Text, Screenshot, Schrift, Zahl enthält.&#10;&#10;Automatisch generierte Beschreibung">
            <a:extLst>
              <a:ext uri="{FF2B5EF4-FFF2-40B4-BE49-F238E27FC236}">
                <a16:creationId xmlns:a16="http://schemas.microsoft.com/office/drawing/2014/main" id="{5BFD567D-63B5-5BA3-276F-7810E8C05F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915" y="1792683"/>
            <a:ext cx="9696450" cy="386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12751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6A316-DF47-10DE-F272-483B5ACFD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Accessibility: things to consider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4EE26B1-89EF-ACB6-C898-8EE187C4F1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2649" y="1934831"/>
            <a:ext cx="7439025" cy="3959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63056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6A316-DF47-10DE-F272-483B5ACFD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Accessibility: things to consider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pic>
        <p:nvPicPr>
          <p:cNvPr id="3" name="Grafik 3" descr="Ein Bild, das Text, Screenshot, Software enthält.&#10;&#10;Automatisch generierte Beschreibung">
            <a:extLst>
              <a:ext uri="{FF2B5EF4-FFF2-40B4-BE49-F238E27FC236}">
                <a16:creationId xmlns:a16="http://schemas.microsoft.com/office/drawing/2014/main" id="{043CC43E-0EAB-A44C-AF1B-1BE7A3EDD4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990" y="1438842"/>
            <a:ext cx="7870581" cy="4433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86489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356869C8-8E22-548C-1412-5EEC460061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01830" y="2781632"/>
            <a:ext cx="671538" cy="67126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27B2027-BB95-FA5B-CB99-E90620FDB5C2}"/>
              </a:ext>
            </a:extLst>
          </p:cNvPr>
          <p:cNvSpPr txBox="1"/>
          <p:nvPr/>
        </p:nvSpPr>
        <p:spPr>
          <a:xfrm>
            <a:off x="1566862" y="2763321"/>
            <a:ext cx="56769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uclid Circular A" panose="020B0804000000000000" pitchFamily="34" charset="0"/>
                <a:ea typeface="Euclid Circular A" panose="020B0804000000000000" pitchFamily="34" charset="0"/>
                <a:cs typeface="+mn-cs"/>
              </a:rPr>
              <a:t>Container</a:t>
            </a:r>
          </a:p>
        </p:txBody>
      </p:sp>
      <p:pic>
        <p:nvPicPr>
          <p:cNvPr id="8" name="Grafik 8">
            <a:extLst>
              <a:ext uri="{FF2B5EF4-FFF2-40B4-BE49-F238E27FC236}">
                <a16:creationId xmlns:a16="http://schemas.microsoft.com/office/drawing/2014/main" id="{25FEA8E3-E90A-4A7D-DAA9-225EB316FE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96199" y="1763947"/>
            <a:ext cx="2706633" cy="2706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46303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6A316-DF47-10DE-F272-483B5ACFD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Responsive design on </a:t>
            </a:r>
            <a:r>
              <a:rPr lang="en-US"/>
              <a:t>X</a:t>
            </a:r>
            <a:r>
              <a:rPr lang="en-US" dirty="0"/>
              <a:t> homepage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pic>
        <p:nvPicPr>
          <p:cNvPr id="3" name="Grafik 1">
            <a:extLst>
              <a:ext uri="{FF2B5EF4-FFF2-40B4-BE49-F238E27FC236}">
                <a16:creationId xmlns:a16="http://schemas.microsoft.com/office/drawing/2014/main" id="{E82C8F50-D15B-F8FC-F36F-982D313BAD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598" r="16978" b="20714"/>
          <a:stretch/>
        </p:blipFill>
        <p:spPr>
          <a:xfrm>
            <a:off x="4221368" y="1358945"/>
            <a:ext cx="3364961" cy="14712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Grafik 5">
            <a:extLst>
              <a:ext uri="{FF2B5EF4-FFF2-40B4-BE49-F238E27FC236}">
                <a16:creationId xmlns:a16="http://schemas.microsoft.com/office/drawing/2014/main" id="{FB888BDE-A5FA-FD9B-D629-F0BE887B260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399" r="15026" b="21884"/>
          <a:stretch/>
        </p:blipFill>
        <p:spPr>
          <a:xfrm>
            <a:off x="4221368" y="4670350"/>
            <a:ext cx="6138589" cy="14826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Grafik 6">
            <a:extLst>
              <a:ext uri="{FF2B5EF4-FFF2-40B4-BE49-F238E27FC236}">
                <a16:creationId xmlns:a16="http://schemas.microsoft.com/office/drawing/2014/main" id="{32994C78-F4F2-1921-BF66-3E45ACD5C3E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29" b="13156"/>
          <a:stretch/>
        </p:blipFill>
        <p:spPr>
          <a:xfrm>
            <a:off x="4221368" y="2974552"/>
            <a:ext cx="5490939" cy="15514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Grafik 12">
            <a:extLst>
              <a:ext uri="{FF2B5EF4-FFF2-40B4-BE49-F238E27FC236}">
                <a16:creationId xmlns:a16="http://schemas.microsoft.com/office/drawing/2014/main" id="{57A768DB-8852-086D-2BD0-EBFA00B794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2785" y="1860392"/>
            <a:ext cx="2125074" cy="3779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66940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6A316-DF47-10DE-F272-483B5ACFD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178" y="490584"/>
            <a:ext cx="10728157" cy="725738"/>
          </a:xfrm>
        </p:spPr>
        <p:txBody>
          <a:bodyPr>
            <a:normAutofit fontScale="90000"/>
          </a:bodyPr>
          <a:lstStyle/>
          <a:p>
            <a:r>
              <a:rPr lang="en-GB" dirty="0"/>
              <a:t>Identify the main containers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63FCBDBB-30A6-C491-4263-E3CF4E8101FC}"/>
              </a:ext>
            </a:extLst>
          </p:cNvPr>
          <p:cNvSpPr/>
          <p:nvPr/>
        </p:nvSpPr>
        <p:spPr>
          <a:xfrm>
            <a:off x="3695700" y="3514726"/>
            <a:ext cx="1114425" cy="40005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0000"/>
              </a:solidFill>
            </a:endParaRPr>
          </a:p>
        </p:txBody>
      </p:sp>
      <p:pic>
        <p:nvPicPr>
          <p:cNvPr id="10" name="Grafik 20">
            <a:extLst>
              <a:ext uri="{FF2B5EF4-FFF2-40B4-BE49-F238E27FC236}">
                <a16:creationId xmlns:a16="http://schemas.microsoft.com/office/drawing/2014/main" id="{4D3A707A-7CE0-7770-3BAE-F3909F7B2B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01718"/>
            <a:ext cx="12192000" cy="5537200"/>
          </a:xfrm>
          <a:prstGeom prst="rect">
            <a:avLst/>
          </a:prstGeom>
        </p:spPr>
      </p:pic>
      <p:sp>
        <p:nvSpPr>
          <p:cNvPr id="11" name="Rechteck 9">
            <a:extLst>
              <a:ext uri="{FF2B5EF4-FFF2-40B4-BE49-F238E27FC236}">
                <a16:creationId xmlns:a16="http://schemas.microsoft.com/office/drawing/2014/main" id="{FD3E2719-3E55-3967-372F-8F0564D5046D}"/>
              </a:ext>
            </a:extLst>
          </p:cNvPr>
          <p:cNvSpPr/>
          <p:nvPr/>
        </p:nvSpPr>
        <p:spPr>
          <a:xfrm>
            <a:off x="2011529" y="1401718"/>
            <a:ext cx="1777966" cy="5537200"/>
          </a:xfrm>
          <a:prstGeom prst="rect">
            <a:avLst/>
          </a:prstGeom>
          <a:solidFill>
            <a:srgbClr val="838088">
              <a:alpha val="50196"/>
            </a:srgbClr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b="1">
                <a:solidFill>
                  <a:schemeClr val="tx1"/>
                </a:solidFill>
              </a:rPr>
              <a:t>left</a:t>
            </a:r>
          </a:p>
        </p:txBody>
      </p:sp>
      <p:sp>
        <p:nvSpPr>
          <p:cNvPr id="12" name="Rechteck 10">
            <a:extLst>
              <a:ext uri="{FF2B5EF4-FFF2-40B4-BE49-F238E27FC236}">
                <a16:creationId xmlns:a16="http://schemas.microsoft.com/office/drawing/2014/main" id="{E00ECFFD-B40A-8E79-AAB5-C90EB6625940}"/>
              </a:ext>
            </a:extLst>
          </p:cNvPr>
          <p:cNvSpPr/>
          <p:nvPr/>
        </p:nvSpPr>
        <p:spPr>
          <a:xfrm>
            <a:off x="3789495" y="1401718"/>
            <a:ext cx="3830505" cy="5537200"/>
          </a:xfrm>
          <a:prstGeom prst="rect">
            <a:avLst/>
          </a:prstGeom>
          <a:solidFill>
            <a:srgbClr val="838088">
              <a:alpha val="50196"/>
            </a:srgbClr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b="1">
                <a:solidFill>
                  <a:schemeClr val="tx1"/>
                </a:solidFill>
              </a:rPr>
              <a:t>middle</a:t>
            </a:r>
          </a:p>
        </p:txBody>
      </p:sp>
      <p:sp>
        <p:nvSpPr>
          <p:cNvPr id="13" name="Rechteck 11">
            <a:extLst>
              <a:ext uri="{FF2B5EF4-FFF2-40B4-BE49-F238E27FC236}">
                <a16:creationId xmlns:a16="http://schemas.microsoft.com/office/drawing/2014/main" id="{107D2B22-1B50-9224-69A7-EC8527D61593}"/>
              </a:ext>
            </a:extLst>
          </p:cNvPr>
          <p:cNvSpPr/>
          <p:nvPr/>
        </p:nvSpPr>
        <p:spPr>
          <a:xfrm>
            <a:off x="7751895" y="1401718"/>
            <a:ext cx="2277930" cy="5537200"/>
          </a:xfrm>
          <a:prstGeom prst="rect">
            <a:avLst/>
          </a:prstGeom>
          <a:solidFill>
            <a:srgbClr val="838088">
              <a:alpha val="50196"/>
            </a:srgbClr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b="1">
                <a:solidFill>
                  <a:schemeClr val="tx1"/>
                </a:solidFill>
              </a:rPr>
              <a:t>right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DA87A58A-2FF6-4D4D-F01A-BEFFF86D7994}"/>
              </a:ext>
            </a:extLst>
          </p:cNvPr>
          <p:cNvSpPr/>
          <p:nvPr/>
        </p:nvSpPr>
        <p:spPr>
          <a:xfrm>
            <a:off x="9397966" y="6601555"/>
            <a:ext cx="2619105" cy="337363"/>
          </a:xfrm>
          <a:prstGeom prst="rect">
            <a:avLst/>
          </a:prstGeom>
          <a:solidFill>
            <a:srgbClr val="838088">
              <a:alpha val="50196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rgbClr val="FF0000"/>
                </a:solidFill>
              </a:rPr>
              <a:t>messages</a:t>
            </a:r>
          </a:p>
        </p:txBody>
      </p:sp>
      <p:cxnSp>
        <p:nvCxnSpPr>
          <p:cNvPr id="15" name="Gerade Verbindung mit Pfeil 22">
            <a:extLst>
              <a:ext uri="{FF2B5EF4-FFF2-40B4-BE49-F238E27FC236}">
                <a16:creationId xmlns:a16="http://schemas.microsoft.com/office/drawing/2014/main" id="{F3BEA777-C9A6-5F57-0038-B1090220B297}"/>
              </a:ext>
            </a:extLst>
          </p:cNvPr>
          <p:cNvCxnSpPr/>
          <p:nvPr/>
        </p:nvCxnSpPr>
        <p:spPr>
          <a:xfrm>
            <a:off x="0" y="2895600"/>
            <a:ext cx="2011529" cy="0"/>
          </a:xfrm>
          <a:prstGeom prst="straightConnector1">
            <a:avLst/>
          </a:prstGeom>
          <a:ln w="57150">
            <a:solidFill>
              <a:schemeClr val="accent6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23">
            <a:extLst>
              <a:ext uri="{FF2B5EF4-FFF2-40B4-BE49-F238E27FC236}">
                <a16:creationId xmlns:a16="http://schemas.microsoft.com/office/drawing/2014/main" id="{AE0D3AEB-56C6-1914-824B-CBEEB26385E4}"/>
              </a:ext>
            </a:extLst>
          </p:cNvPr>
          <p:cNvCxnSpPr/>
          <p:nvPr/>
        </p:nvCxnSpPr>
        <p:spPr>
          <a:xfrm>
            <a:off x="10029825" y="2895600"/>
            <a:ext cx="2011529" cy="0"/>
          </a:xfrm>
          <a:prstGeom prst="straightConnector1">
            <a:avLst/>
          </a:prstGeom>
          <a:ln w="57150">
            <a:solidFill>
              <a:schemeClr val="accent6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25">
            <a:extLst>
              <a:ext uri="{FF2B5EF4-FFF2-40B4-BE49-F238E27FC236}">
                <a16:creationId xmlns:a16="http://schemas.microsoft.com/office/drawing/2014/main" id="{5F456D9E-A81C-CCC3-5EE9-92BD91CEFECE}"/>
              </a:ext>
            </a:extLst>
          </p:cNvPr>
          <p:cNvCxnSpPr/>
          <p:nvPr/>
        </p:nvCxnSpPr>
        <p:spPr>
          <a:xfrm>
            <a:off x="7686675" y="1401718"/>
            <a:ext cx="0" cy="5537200"/>
          </a:xfrm>
          <a:prstGeom prst="line">
            <a:avLst/>
          </a:prstGeom>
          <a:ln w="76200">
            <a:solidFill>
              <a:schemeClr val="accent6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4000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6A316-DF47-10DE-F272-483B5ACFD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Responsive design on twitter homepage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pic>
        <p:nvPicPr>
          <p:cNvPr id="7" name="Grafik 9" descr="Ein Bild, das Text, Screenshot, Software, Computersymbol enthält.&#10;&#10;Automatisch generierte Beschreibung">
            <a:extLst>
              <a:ext uri="{FF2B5EF4-FFF2-40B4-BE49-F238E27FC236}">
                <a16:creationId xmlns:a16="http://schemas.microsoft.com/office/drawing/2014/main" id="{492AA49C-1147-DE99-90B3-E6D460A341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551" y="1388395"/>
            <a:ext cx="7833085" cy="4929263"/>
          </a:xfrm>
          <a:prstGeom prst="rect">
            <a:avLst/>
          </a:prstGeom>
        </p:spPr>
      </p:pic>
      <p:sp>
        <p:nvSpPr>
          <p:cNvPr id="8" name="Rechteck 10">
            <a:extLst>
              <a:ext uri="{FF2B5EF4-FFF2-40B4-BE49-F238E27FC236}">
                <a16:creationId xmlns:a16="http://schemas.microsoft.com/office/drawing/2014/main" id="{65C23E34-9979-A605-4500-7A9C0AB2014A}"/>
              </a:ext>
            </a:extLst>
          </p:cNvPr>
          <p:cNvSpPr/>
          <p:nvPr/>
        </p:nvSpPr>
        <p:spPr>
          <a:xfrm>
            <a:off x="1354551" y="1388394"/>
            <a:ext cx="7833084" cy="492926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hteck 11">
            <a:extLst>
              <a:ext uri="{FF2B5EF4-FFF2-40B4-BE49-F238E27FC236}">
                <a16:creationId xmlns:a16="http://schemas.microsoft.com/office/drawing/2014/main" id="{4F4E9FBD-D055-DF48-5634-DD90DD66E865}"/>
              </a:ext>
            </a:extLst>
          </p:cNvPr>
          <p:cNvSpPr/>
          <p:nvPr/>
        </p:nvSpPr>
        <p:spPr>
          <a:xfrm>
            <a:off x="2250405" y="1826305"/>
            <a:ext cx="6210301" cy="3276600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hteck 13">
            <a:extLst>
              <a:ext uri="{FF2B5EF4-FFF2-40B4-BE49-F238E27FC236}">
                <a16:creationId xmlns:a16="http://schemas.microsoft.com/office/drawing/2014/main" id="{084D570C-0B64-8D45-E11A-DC8566237E01}"/>
              </a:ext>
            </a:extLst>
          </p:cNvPr>
          <p:cNvSpPr/>
          <p:nvPr/>
        </p:nvSpPr>
        <p:spPr>
          <a:xfrm>
            <a:off x="2402806" y="2359704"/>
            <a:ext cx="5886450" cy="1724025"/>
          </a:xfrm>
          <a:prstGeom prst="rect">
            <a:avLst/>
          </a:prstGeom>
          <a:noFill/>
          <a:ln w="571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hteck 14">
            <a:extLst>
              <a:ext uri="{FF2B5EF4-FFF2-40B4-BE49-F238E27FC236}">
                <a16:creationId xmlns:a16="http://schemas.microsoft.com/office/drawing/2014/main" id="{9C20727A-2F6E-3C92-61F5-E98AD6852DAA}"/>
              </a:ext>
            </a:extLst>
          </p:cNvPr>
          <p:cNvSpPr/>
          <p:nvPr/>
        </p:nvSpPr>
        <p:spPr>
          <a:xfrm>
            <a:off x="2888581" y="2435904"/>
            <a:ext cx="5295900" cy="1552575"/>
          </a:xfrm>
          <a:prstGeom prst="rect">
            <a:avLst/>
          </a:prstGeom>
          <a:noFill/>
          <a:ln w="571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hteck 15">
            <a:extLst>
              <a:ext uri="{FF2B5EF4-FFF2-40B4-BE49-F238E27FC236}">
                <a16:creationId xmlns:a16="http://schemas.microsoft.com/office/drawing/2014/main" id="{39CE30E3-3ED3-79A6-F771-57EC9281CAB0}"/>
              </a:ext>
            </a:extLst>
          </p:cNvPr>
          <p:cNvSpPr/>
          <p:nvPr/>
        </p:nvSpPr>
        <p:spPr>
          <a:xfrm>
            <a:off x="2402805" y="4521639"/>
            <a:ext cx="5886450" cy="500302"/>
          </a:xfrm>
          <a:prstGeom prst="rect">
            <a:avLst/>
          </a:prstGeom>
          <a:noFill/>
          <a:ln w="571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hteck 16">
            <a:extLst>
              <a:ext uri="{FF2B5EF4-FFF2-40B4-BE49-F238E27FC236}">
                <a16:creationId xmlns:a16="http://schemas.microsoft.com/office/drawing/2014/main" id="{B3225994-41AF-6877-E5A6-4C40A49D8326}"/>
              </a:ext>
            </a:extLst>
          </p:cNvPr>
          <p:cNvSpPr/>
          <p:nvPr/>
        </p:nvSpPr>
        <p:spPr>
          <a:xfrm>
            <a:off x="2450431" y="4641073"/>
            <a:ext cx="2114550" cy="318716"/>
          </a:xfrm>
          <a:prstGeom prst="rect">
            <a:avLst/>
          </a:prstGeom>
          <a:noFill/>
          <a:ln w="571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9176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658897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619E413-7DB3-4569-CE2D-DC19B9D5D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 a result</a:t>
            </a:r>
            <a:endParaRPr lang="en-DE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B0F5D92-45BD-4000-55C0-FC996369F87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Outdated, inconsistent design</a:t>
            </a:r>
          </a:p>
          <a:p>
            <a:r>
              <a:rPr lang="en-US" dirty="0"/>
              <a:t>OOTB controls lack of useful functionality and </a:t>
            </a:r>
            <a:r>
              <a:rPr lang="en-US" dirty="0" err="1"/>
              <a:t>pleasantful</a:t>
            </a:r>
            <a:r>
              <a:rPr lang="en-US" dirty="0"/>
              <a:t> appearance</a:t>
            </a:r>
          </a:p>
          <a:p>
            <a:r>
              <a:rPr lang="en-US" dirty="0"/>
              <a:t>Makers need to reinvent the wheel over and over</a:t>
            </a:r>
          </a:p>
          <a:p>
            <a:r>
              <a:rPr lang="en-US" dirty="0"/>
              <a:t>Big differences across apps</a:t>
            </a:r>
          </a:p>
          <a:p>
            <a:endParaRPr lang="en-DE" dirty="0"/>
          </a:p>
          <a:p>
            <a:pPr marL="0" indent="0">
              <a:buNone/>
            </a:pP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462910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39B2AE-AB18-DD90-1027-3777ECA83E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Options for makers</a:t>
            </a:r>
            <a:endParaRPr lang="en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B05B73-876C-4AD6-A4D8-8A2B89BF8BF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GB" b="1" dirty="0"/>
              <a:t>The bad: </a:t>
            </a:r>
            <a:r>
              <a:rPr lang="en-GB" dirty="0"/>
              <a:t>Just live with the default style of controls and try to copy/paste more complex parts between apps</a:t>
            </a:r>
          </a:p>
          <a:p>
            <a:pPr marL="514350" indent="-514350">
              <a:buAutoNum type="arabicPeriod"/>
            </a:pPr>
            <a:r>
              <a:rPr lang="en-GB" b="1" dirty="0"/>
              <a:t>The ugly: </a:t>
            </a:r>
            <a:r>
              <a:rPr lang="en-GB" dirty="0"/>
              <a:t>Change </a:t>
            </a:r>
            <a:r>
              <a:rPr lang="en-GB" dirty="0" err="1"/>
              <a:t>Every.Single.Property.Of.Every.Single.Control</a:t>
            </a:r>
            <a:r>
              <a:rPr lang="en-GB" dirty="0"/>
              <a:t> and then create reference controls on a hidden screen and copy/paste the hell out of it 🙄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GB" b="1" dirty="0"/>
              <a:t>The good: </a:t>
            </a:r>
            <a:r>
              <a:rPr lang="en-GB" dirty="0"/>
              <a:t>Use a component library with a template app</a:t>
            </a:r>
          </a:p>
          <a:p>
            <a:pPr marL="0" indent="0">
              <a:buNone/>
            </a:pPr>
            <a:endParaRPr lang="en-GB" dirty="0"/>
          </a:p>
          <a:p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822872477"/>
      </p:ext>
    </p:extLst>
  </p:cSld>
  <p:clrMapOvr>
    <a:masterClrMapping/>
  </p:clrMapOvr>
</p:sld>
</file>

<file path=ppt/theme/theme1.xml><?xml version="1.0" encoding="utf-8"?>
<a:theme xmlns:a="http://schemas.openxmlformats.org/drawingml/2006/main" name="Splash Scree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itle Slid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Main Content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 anchor="t">
        <a:spAutoFit/>
      </a:bodyPr>
      <a:lstStyle>
        <a:defPPr algn="l">
          <a:defRPr sz="2400" dirty="0">
            <a:latin typeface="Calibri Light" charset="0"/>
            <a:ea typeface="Calibri Light" charset="0"/>
            <a:cs typeface="Calibri Light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End Scree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0068087C834DA499BF15D9EA5B0D348" ma:contentTypeVersion="14" ma:contentTypeDescription="Create a new document." ma:contentTypeScope="" ma:versionID="7db36a37f09a2e1791e35487e4953013">
  <xsd:schema xmlns:xsd="http://www.w3.org/2001/XMLSchema" xmlns:xs="http://www.w3.org/2001/XMLSchema" xmlns:p="http://schemas.microsoft.com/office/2006/metadata/properties" xmlns:ns2="661f7f83-38d5-4239-8fdc-6ffa92dee95a" xmlns:ns3="291067c0-9fe3-4f93-85bc-7fced3555c6e" targetNamespace="http://schemas.microsoft.com/office/2006/metadata/properties" ma:root="true" ma:fieldsID="ad78573ade925f4eac7dac6c411c0ce3" ns2:_="" ns3:_="">
    <xsd:import namespace="661f7f83-38d5-4239-8fdc-6ffa92dee95a"/>
    <xsd:import namespace="291067c0-9fe3-4f93-85bc-7fced3555c6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  <xsd:element ref="ns2:MediaServiceLocation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61f7f83-38d5-4239-8fdc-6ffa92dee95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cd530a17-84a2-4d03-b447-f9955f42fe7f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20" nillable="true" ma:displayName="Location" ma:indexed="true" ma:internalName="MediaServiceLocation" ma:readOnly="true">
      <xsd:simpleType>
        <xsd:restriction base="dms:Text"/>
      </xsd:simpleType>
    </xsd:element>
    <xsd:element name="MediaServiceObjectDetectorVersions" ma:index="2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91067c0-9fe3-4f93-85bc-7fced3555c6e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4" nillable="true" ma:displayName="Taxonomy Catch All Column" ma:hidden="true" ma:list="{43d07db5-dcd6-4d86-9e17-ed53735c1a74}" ma:internalName="TaxCatchAll" ma:showField="CatchAllData" ma:web="291067c0-9fe3-4f93-85bc-7fced3555c6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291067c0-9fe3-4f93-85bc-7fced3555c6e">
      <UserInfo>
        <DisplayName>Sarah McNamara</DisplayName>
        <AccountId>18</AccountId>
        <AccountType/>
      </UserInfo>
      <UserInfo>
        <DisplayName>Maureen Boyle</DisplayName>
        <AccountId>17</AccountId>
        <AccountType/>
      </UserInfo>
      <UserInfo>
        <DisplayName>Ray Glasheen</DisplayName>
        <AccountId>22</AccountId>
        <AccountType/>
      </UserInfo>
    </SharedWithUsers>
    <lcf76f155ced4ddcb4097134ff3c332f xmlns="661f7f83-38d5-4239-8fdc-6ffa92dee95a">
      <Terms xmlns="http://schemas.microsoft.com/office/infopath/2007/PartnerControls"/>
    </lcf76f155ced4ddcb4097134ff3c332f>
    <TaxCatchAll xmlns="291067c0-9fe3-4f93-85bc-7fced3555c6e" xsi:nil="true"/>
  </documentManagement>
</p:properties>
</file>

<file path=customXml/itemProps1.xml><?xml version="1.0" encoding="utf-8"?>
<ds:datastoreItem xmlns:ds="http://schemas.openxmlformats.org/officeDocument/2006/customXml" ds:itemID="{B6782FBD-C4AD-49F1-B11B-703DF9FAD87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88D26A5-4968-4B09-87EC-97ADDD811E92}">
  <ds:schemaRefs>
    <ds:schemaRef ds:uri="291067c0-9fe3-4f93-85bc-7fced3555c6e"/>
    <ds:schemaRef ds:uri="661f7f83-38d5-4239-8fdc-6ffa92dee95a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D05C0892-D583-430B-AD43-D1A4EB1EE043}">
  <ds:schemaRefs>
    <ds:schemaRef ds:uri="291067c0-9fe3-4f93-85bc-7fced3555c6e"/>
    <ds:schemaRef ds:uri="2b83eb78-1fea-4f22-a890-d35b49008b0b"/>
    <ds:schemaRef ds:uri="661f7f83-38d5-4239-8fdc-6ffa92dee95a"/>
    <ds:schemaRef ds:uri="77032898-2141-40b8-81da-b9123486dc05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5316</TotalTime>
  <Words>2263</Words>
  <Application>Microsoft Office PowerPoint</Application>
  <PresentationFormat>Widescreen</PresentationFormat>
  <Paragraphs>344</Paragraphs>
  <Slides>78</Slides>
  <Notes>8</Notes>
  <HiddenSlides>13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78</vt:i4>
      </vt:variant>
    </vt:vector>
  </HeadingPairs>
  <TitlesOfParts>
    <vt:vector size="92" baseType="lpstr">
      <vt:lpstr>Arial</vt:lpstr>
      <vt:lpstr>Calibri</vt:lpstr>
      <vt:lpstr>Calibri Light</vt:lpstr>
      <vt:lpstr>Courier New</vt:lpstr>
      <vt:lpstr>Euclid Circular A</vt:lpstr>
      <vt:lpstr>Euclid Circular A Light</vt:lpstr>
      <vt:lpstr>Euclid Circular B</vt:lpstr>
      <vt:lpstr>Possum Saltare</vt:lpstr>
      <vt:lpstr>PT Sans</vt:lpstr>
      <vt:lpstr>Roboto</vt:lpstr>
      <vt:lpstr>Splash Screen</vt:lpstr>
      <vt:lpstr>Title Slide</vt:lpstr>
      <vt:lpstr>Main Content</vt:lpstr>
      <vt:lpstr>End Screen</vt:lpstr>
      <vt:lpstr>PowerPoint Presentation</vt:lpstr>
      <vt:lpstr>PowerPoint Presentation</vt:lpstr>
      <vt:lpstr>Luise Freese</vt:lpstr>
      <vt:lpstr>Luise Freese </vt:lpstr>
      <vt:lpstr>PowerPoint Presentation</vt:lpstr>
      <vt:lpstr> The ugly truth </vt:lpstr>
      <vt:lpstr>Options for makers</vt:lpstr>
      <vt:lpstr>As a result</vt:lpstr>
      <vt:lpstr>Options for makers</vt:lpstr>
      <vt:lpstr> What if our apps looked like this? </vt:lpstr>
      <vt:lpstr>Material Design</vt:lpstr>
      <vt:lpstr> We created a component library </vt:lpstr>
      <vt:lpstr> Component libraries for Power Apps</vt:lpstr>
      <vt:lpstr>Modern controls</vt:lpstr>
      <vt:lpstr>Info</vt:lpstr>
      <vt:lpstr>Luise Freese</vt:lpstr>
      <vt:lpstr>Agenda</vt:lpstr>
      <vt:lpstr>Power Apps Design, Performance, and Accessibility Masterclass</vt:lpstr>
      <vt:lpstr>Todays exercises: build twitter</vt:lpstr>
      <vt:lpstr>What is performance?</vt:lpstr>
      <vt:lpstr>Performance is not something that we can magically apply after we build an app. </vt:lpstr>
      <vt:lpstr>Performance is a result of valuable architecture decisions and good coding practices </vt:lpstr>
      <vt:lpstr>Why would we care?</vt:lpstr>
      <vt:lpstr>Databases</vt:lpstr>
      <vt:lpstr>Plan!</vt:lpstr>
      <vt:lpstr>Typical data call flow</vt:lpstr>
      <vt:lpstr>Typical data call flow</vt:lpstr>
      <vt:lpstr>On prem data call flow</vt:lpstr>
      <vt:lpstr>Typical data call flow</vt:lpstr>
      <vt:lpstr>Data call flow with Microsoft Dataverse</vt:lpstr>
      <vt:lpstr>PowerPoint Presentation</vt:lpstr>
      <vt:lpstr>Excel</vt:lpstr>
      <vt:lpstr>SharePoint</vt:lpstr>
      <vt:lpstr>PowerPoint Presentation</vt:lpstr>
      <vt:lpstr>SQL</vt:lpstr>
      <vt:lpstr>Dataverse</vt:lpstr>
      <vt:lpstr>Discussion: SharePoint vs Dataverse</vt:lpstr>
      <vt:lpstr>Discussion: When to use what</vt:lpstr>
      <vt:lpstr>App Design – Do’s</vt:lpstr>
      <vt:lpstr>App Design - Don’ts</vt:lpstr>
      <vt:lpstr>Limit package size</vt:lpstr>
      <vt:lpstr>Some ideas for galleries</vt:lpstr>
      <vt:lpstr>Build a gallery menu (twitter)</vt:lpstr>
      <vt:lpstr>Intro to components</vt:lpstr>
      <vt:lpstr>Intro to components: Start with docs</vt:lpstr>
      <vt:lpstr>Intro to components: Design considerations</vt:lpstr>
      <vt:lpstr>Intro to components: example: pop up</vt:lpstr>
      <vt:lpstr>Intro to components: example: Add flexibility with input properties</vt:lpstr>
      <vt:lpstr>Intro to components: Fire custom events with Behaviour properties</vt:lpstr>
      <vt:lpstr>Intro to components: Content</vt:lpstr>
      <vt:lpstr>Intro to components: return values to your app with output properties</vt:lpstr>
      <vt:lpstr>Build a component: the twitter menu</vt:lpstr>
      <vt:lpstr>PowerPoint Presentation</vt:lpstr>
      <vt:lpstr>Types of accessibility needs</vt:lpstr>
      <vt:lpstr>BUT I have no users with disabilities</vt:lpstr>
      <vt:lpstr>PowerPoint Presentation</vt:lpstr>
      <vt:lpstr>BUT I have no users with disabilities</vt:lpstr>
      <vt:lpstr>Accessibility standards</vt:lpstr>
      <vt:lpstr>Accessibility in Power Platform</vt:lpstr>
      <vt:lpstr>Most important accessibility concepts in Canvas Apps</vt:lpstr>
      <vt:lpstr>Color contrast: examples</vt:lpstr>
      <vt:lpstr>PowerPoint Presentation</vt:lpstr>
      <vt:lpstr>Screen readers</vt:lpstr>
      <vt:lpstr>Screen readers: accessible labels</vt:lpstr>
      <vt:lpstr>Screen readers: screen names</vt:lpstr>
      <vt:lpstr>Screen readers: use galleries to provide context</vt:lpstr>
      <vt:lpstr>Keyboard navigation</vt:lpstr>
      <vt:lpstr>Keyboard navigation: focused borders</vt:lpstr>
      <vt:lpstr>Keyboard navigation: TabIndex</vt:lpstr>
      <vt:lpstr>Keyboard navigation: Order </vt:lpstr>
      <vt:lpstr>Galleries and Containers will help you!  </vt:lpstr>
      <vt:lpstr>Accessibility: things to consider   </vt:lpstr>
      <vt:lpstr>Accessibility: things to consider   </vt:lpstr>
      <vt:lpstr>PowerPoint Presentation</vt:lpstr>
      <vt:lpstr>Responsive design on X homepage    </vt:lpstr>
      <vt:lpstr>Identify the main containers    </vt:lpstr>
      <vt:lpstr>Responsive design on twitter homepage   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SharePoint Europe Systems</dc:creator>
  <cp:lastModifiedBy>Luise Freese</cp:lastModifiedBy>
  <cp:revision>55</cp:revision>
  <dcterms:created xsi:type="dcterms:W3CDTF">2016-06-21T09:22:52Z</dcterms:created>
  <dcterms:modified xsi:type="dcterms:W3CDTF">2023-11-27T10:36:52Z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0x010100A7C97755A9A71A4BAE6D7F57E38A9779</vt:lpwstr>
  </property>
</Properties>
</file>